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9"/>
  </p:notesMasterIdLst>
  <p:sldIdLst>
    <p:sldId id="256" r:id="rId2"/>
    <p:sldId id="386" r:id="rId3"/>
    <p:sldId id="391" r:id="rId4"/>
    <p:sldId id="400" r:id="rId5"/>
    <p:sldId id="392" r:id="rId6"/>
    <p:sldId id="394" r:id="rId7"/>
    <p:sldId id="395" r:id="rId8"/>
    <p:sldId id="397" r:id="rId9"/>
    <p:sldId id="399" r:id="rId10"/>
    <p:sldId id="384" r:id="rId11"/>
    <p:sldId id="396" r:id="rId12"/>
    <p:sldId id="398" r:id="rId13"/>
    <p:sldId id="371" r:id="rId14"/>
    <p:sldId id="374" r:id="rId15"/>
    <p:sldId id="388" r:id="rId16"/>
    <p:sldId id="389" r:id="rId17"/>
    <p:sldId id="383" r:id="rId18"/>
  </p:sldIdLst>
  <p:sldSz cx="12192000" cy="6858000"/>
  <p:notesSz cx="7053263" cy="93091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rnando Lia" initials="FL" lastIdx="2" clrIdx="0"/>
  <p:cmAuthor id="1" name="Hernan Iglesias Furfaro" initials="HIF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515"/>
    <a:srgbClr val="E3DF27"/>
    <a:srgbClr val="FA7406"/>
    <a:srgbClr val="E60000"/>
    <a:srgbClr val="FB9205"/>
    <a:srgbClr val="F7F20E"/>
    <a:srgbClr val="A1E46E"/>
    <a:srgbClr val="8ADD4B"/>
    <a:srgbClr val="89CD5B"/>
    <a:srgbClr val="E07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9841" autoAdjust="0"/>
  </p:normalViewPr>
  <p:slideViewPr>
    <p:cSldViewPr snapToGrid="0">
      <p:cViewPr varScale="1">
        <p:scale>
          <a:sx n="116" d="100"/>
          <a:sy n="116" d="100"/>
        </p:scale>
        <p:origin x="354" y="108"/>
      </p:cViewPr>
      <p:guideLst>
        <p:guide orient="horz" pos="2024"/>
        <p:guide pos="3840"/>
      </p:guideLst>
    </p:cSldViewPr>
  </p:slideViewPr>
  <p:outlineViewPr>
    <p:cViewPr>
      <p:scale>
        <a:sx n="33" d="100"/>
        <a:sy n="33" d="100"/>
      </p:scale>
      <p:origin x="48" y="3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any%20Rocha\Desktop\Diagn&#243;sticos\Listado%20de%20Proyectos%20Fase%20Principal%20(Copia%20Fany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any%20Rocha\Desktop\Diagn&#243;sticos\Listado%20de%20Proyectos%20Fase%20Principal%20(Copia%20Fany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any%20Rocha\Desktop\Diagn&#243;sticos\Listado%20de%20Proyectos%20Fase%20Principal%20(Copia%20Fany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formatica.ar\compartido\Ssaee\01-General\Plan%20Federal%20Energia\Ddas%20EE%20y%20GN%2029-09-16%20v06-SSAyE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23A98F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7657">
                  <a:alpha val="52000"/>
                </a:srgbClr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600" b="1"/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600" b="1"/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Sheet3!$M$13:$M$14</c:f>
              <c:strCache>
                <c:ptCount val="2"/>
                <c:pt idx="0">
                  <c:v>2012/2015</c:v>
                </c:pt>
                <c:pt idx="1">
                  <c:v>2016</c:v>
                </c:pt>
              </c:strCache>
            </c:strRef>
          </c:cat>
          <c:val>
            <c:numRef>
              <c:f>Sheet3!$L$13:$L$14</c:f>
              <c:numCache>
                <c:formatCode>General</c:formatCode>
                <c:ptCount val="2"/>
                <c:pt idx="0">
                  <c:v>111</c:v>
                </c:pt>
                <c:pt idx="1">
                  <c:v>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33773744"/>
        <c:axId val="133774304"/>
      </c:barChart>
      <c:catAx>
        <c:axId val="133773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AR"/>
          </a:p>
        </c:txPr>
        <c:crossAx val="133774304"/>
        <c:crosses val="autoZero"/>
        <c:auto val="1"/>
        <c:lblAlgn val="ctr"/>
        <c:lblOffset val="100"/>
        <c:noMultiLvlLbl val="0"/>
      </c:catAx>
      <c:valAx>
        <c:axId val="133774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337737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1.4668282894133704E-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6923157891162707E-6"/>
                  <c:y val="4.62962962962965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6923157891162707E-6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668282894133704E-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4668282894133704E-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02796141426694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303079999864183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6.890833341821940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6.7057217847769131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s-A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Datos!$C$95:$C$105</c:f>
              <c:strCache>
                <c:ptCount val="11"/>
                <c:pt idx="0">
                  <c:v>Metalmecánica y Metalúrgica</c:v>
                </c:pt>
                <c:pt idx="1">
                  <c:v>Alimenticia</c:v>
                </c:pt>
                <c:pt idx="2">
                  <c:v>Otro</c:v>
                </c:pt>
                <c:pt idx="3">
                  <c:v>Plásticos</c:v>
                </c:pt>
                <c:pt idx="4">
                  <c:v>Papelera</c:v>
                </c:pt>
                <c:pt idx="5">
                  <c:v>Textil</c:v>
                </c:pt>
                <c:pt idx="6">
                  <c:v>Laboratorio</c:v>
                </c:pt>
                <c:pt idx="7">
                  <c:v>Maderera</c:v>
                </c:pt>
                <c:pt idx="8">
                  <c:v>Química</c:v>
                </c:pt>
                <c:pt idx="9">
                  <c:v>Maquinaria</c:v>
                </c:pt>
                <c:pt idx="10">
                  <c:v>Metalúrgica</c:v>
                </c:pt>
              </c:strCache>
            </c:strRef>
          </c:cat>
          <c:val>
            <c:numRef>
              <c:f>Datos!$E$95:$E$103</c:f>
              <c:numCache>
                <c:formatCode>0%</c:formatCode>
                <c:ptCount val="9"/>
                <c:pt idx="0">
                  <c:v>0.35294117647058826</c:v>
                </c:pt>
                <c:pt idx="1">
                  <c:v>0.27058823529411796</c:v>
                </c:pt>
                <c:pt idx="2">
                  <c:v>0.15294117647058836</c:v>
                </c:pt>
                <c:pt idx="3">
                  <c:v>7.0588235294117674E-2</c:v>
                </c:pt>
                <c:pt idx="4">
                  <c:v>4.7058823529411799E-2</c:v>
                </c:pt>
                <c:pt idx="5">
                  <c:v>4.7058823529411799E-2</c:v>
                </c:pt>
                <c:pt idx="6">
                  <c:v>2.3529411764705879E-2</c:v>
                </c:pt>
                <c:pt idx="7">
                  <c:v>2.3529411764705879E-2</c:v>
                </c:pt>
                <c:pt idx="8">
                  <c:v>1.1764705882352951E-2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164459456"/>
        <c:axId val="164460016"/>
      </c:barChart>
      <c:catAx>
        <c:axId val="164459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0"/>
            </a:pPr>
            <a:endParaRPr lang="es-AR"/>
          </a:p>
        </c:txPr>
        <c:crossAx val="164460016"/>
        <c:crosses val="autoZero"/>
        <c:auto val="1"/>
        <c:lblAlgn val="ctr"/>
        <c:lblOffset val="100"/>
        <c:noMultiLvlLbl val="0"/>
      </c:catAx>
      <c:valAx>
        <c:axId val="1644600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one"/>
        <c:crossAx val="164459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Datos!$O$3:$O$17</c:f>
              <c:strCache>
                <c:ptCount val="15"/>
                <c:pt idx="0">
                  <c:v>Buenos Aires</c:v>
                </c:pt>
                <c:pt idx="1">
                  <c:v>Santa Fe</c:v>
                </c:pt>
                <c:pt idx="2">
                  <c:v>Córdoba</c:v>
                </c:pt>
                <c:pt idx="3">
                  <c:v>Entre Ríos</c:v>
                </c:pt>
                <c:pt idx="4">
                  <c:v>Neuquén</c:v>
                </c:pt>
                <c:pt idx="5">
                  <c:v>Salta</c:v>
                </c:pt>
                <c:pt idx="6">
                  <c:v>CABA</c:v>
                </c:pt>
                <c:pt idx="7">
                  <c:v>San Luis</c:v>
                </c:pt>
                <c:pt idx="8">
                  <c:v>Mendoza</c:v>
                </c:pt>
                <c:pt idx="9">
                  <c:v>Jujuy</c:v>
                </c:pt>
                <c:pt idx="10">
                  <c:v>Tucuman</c:v>
                </c:pt>
                <c:pt idx="11">
                  <c:v>San Juan</c:v>
                </c:pt>
                <c:pt idx="12">
                  <c:v>Santiago del Estero</c:v>
                </c:pt>
                <c:pt idx="13">
                  <c:v>Catamarca</c:v>
                </c:pt>
                <c:pt idx="14">
                  <c:v>La Rioja</c:v>
                </c:pt>
              </c:strCache>
            </c:strRef>
          </c:cat>
          <c:val>
            <c:numRef>
              <c:f>Datos!$Q$3:$Q$17</c:f>
              <c:numCache>
                <c:formatCode>0%</c:formatCode>
                <c:ptCount val="15"/>
                <c:pt idx="0">
                  <c:v>0.32323232323232326</c:v>
                </c:pt>
                <c:pt idx="1">
                  <c:v>0.23232323232323232</c:v>
                </c:pt>
                <c:pt idx="2">
                  <c:v>0.1111111111111111</c:v>
                </c:pt>
                <c:pt idx="3">
                  <c:v>8.0808080808080815E-2</c:v>
                </c:pt>
                <c:pt idx="4">
                  <c:v>5.0505050505050504E-2</c:v>
                </c:pt>
                <c:pt idx="5">
                  <c:v>4.0404040404040407E-2</c:v>
                </c:pt>
                <c:pt idx="6">
                  <c:v>3.0303030303030304E-2</c:v>
                </c:pt>
                <c:pt idx="7">
                  <c:v>3.0303030303030304E-2</c:v>
                </c:pt>
                <c:pt idx="8">
                  <c:v>2.0202020202020204E-2</c:v>
                </c:pt>
                <c:pt idx="9">
                  <c:v>2.0202020202020204E-2</c:v>
                </c:pt>
                <c:pt idx="10">
                  <c:v>2.0202020202020204E-2</c:v>
                </c:pt>
                <c:pt idx="11">
                  <c:v>1.0101010101010102E-2</c:v>
                </c:pt>
                <c:pt idx="12">
                  <c:v>1.0101010101010102E-2</c:v>
                </c:pt>
                <c:pt idx="13">
                  <c:v>1.0101010101010102E-2</c:v>
                </c:pt>
                <c:pt idx="14">
                  <c:v>1.0101010101010102E-2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64462256"/>
        <c:axId val="164462816"/>
      </c:barChart>
      <c:catAx>
        <c:axId val="16446225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AR"/>
          </a:p>
        </c:txPr>
        <c:crossAx val="164462816"/>
        <c:crosses val="autoZero"/>
        <c:auto val="1"/>
        <c:lblAlgn val="ctr"/>
        <c:lblOffset val="100"/>
        <c:noMultiLvlLbl val="0"/>
      </c:catAx>
      <c:valAx>
        <c:axId val="1644628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one"/>
        <c:crossAx val="1644622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ES"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AR" b="1">
                <a:solidFill>
                  <a:schemeClr val="tx1"/>
                </a:solidFill>
              </a:rPr>
              <a:t>Escenarios de demanda 2015-2025</a:t>
            </a:r>
          </a:p>
          <a:p>
            <a:pPr>
              <a:defRPr lang="es-ES">
                <a:solidFill>
                  <a:schemeClr val="tx1"/>
                </a:solidFill>
              </a:defRPr>
            </a:pPr>
            <a:r>
              <a:rPr lang="es-AR" b="0">
                <a:solidFill>
                  <a:schemeClr val="tx1"/>
                </a:solidFill>
              </a:rPr>
              <a:t>(Valores</a:t>
            </a:r>
            <a:r>
              <a:rPr lang="es-AR" b="0" baseline="0">
                <a:solidFill>
                  <a:schemeClr val="tx1"/>
                </a:solidFill>
              </a:rPr>
              <a:t> en GWh)</a:t>
            </a:r>
            <a:endParaRPr lang="es-AR" b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2255042600605321"/>
          <c:y val="3.7297521447543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950714801199156E-2"/>
          <c:y val="2.4610490529953743E-2"/>
          <c:w val="0.89464377572881892"/>
          <c:h val="0.84667233667307717"/>
        </c:manualLayout>
      </c:layout>
      <c:scatterChart>
        <c:scatterStyle val="smoothMarker"/>
        <c:varyColors val="0"/>
        <c:ser>
          <c:idx val="0"/>
          <c:order val="0"/>
          <c:tx>
            <c:v>Demanda Electricidad - Tendencial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3856928133477912E-2"/>
                  <c:y val="-5.10702966304000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s-ES"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'Ahorros Energia Electrica'!$B$25:$L$25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xVal>
          <c:yVal>
            <c:numRef>
              <c:f>'Ahorros Energia Electrica'!$B$26:$L$26</c:f>
              <c:numCache>
                <c:formatCode>#,##0_ ;\-#,##0\ </c:formatCode>
                <c:ptCount val="11"/>
                <c:pt idx="0">
                  <c:v>132020</c:v>
                </c:pt>
                <c:pt idx="1">
                  <c:v>133210.60837443857</c:v>
                </c:pt>
                <c:pt idx="2">
                  <c:v>138683.06492450894</c:v>
                </c:pt>
                <c:pt idx="3">
                  <c:v>144393.44553477256</c:v>
                </c:pt>
                <c:pt idx="4">
                  <c:v>150381.86271864441</c:v>
                </c:pt>
                <c:pt idx="5">
                  <c:v>156656.45917952788</c:v>
                </c:pt>
                <c:pt idx="6">
                  <c:v>163056.37375802378</c:v>
                </c:pt>
                <c:pt idx="7">
                  <c:v>169769.01051109305</c:v>
                </c:pt>
                <c:pt idx="8">
                  <c:v>176824.07734915894</c:v>
                </c:pt>
                <c:pt idx="9">
                  <c:v>184221.12573466738</c:v>
                </c:pt>
                <c:pt idx="10">
                  <c:v>191978.04930299346</c:v>
                </c:pt>
              </c:numCache>
            </c:numRef>
          </c:yVal>
          <c:smooth val="1"/>
        </c:ser>
        <c:ser>
          <c:idx val="1"/>
          <c:order val="1"/>
          <c:tx>
            <c:v>Demanda Electricidad - Eficiente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1326738586284506E-2"/>
                  <c:y val="-3.66449909273510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133.211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5.1695434227504479E-2"/>
                  <c:y val="7.181025858907080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161.853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 rtl="0">
                  <a:defRPr lang="es-ES" sz="1200" b="1" i="0" u="none" strike="noStrike" kern="1200" baseline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'Ahorros Energia Electrica'!$B$44:$L$44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xVal>
          <c:yVal>
            <c:numRef>
              <c:f>'Ahorros Energia Electrica'!$B$46:$L$46</c:f>
              <c:numCache>
                <c:formatCode>#,##0_ ;\-#,##0\ </c:formatCode>
                <c:ptCount val="11"/>
                <c:pt idx="0">
                  <c:v>132020</c:v>
                </c:pt>
                <c:pt idx="1">
                  <c:v>133210.60837443857</c:v>
                </c:pt>
                <c:pt idx="2">
                  <c:v>137108.94700000354</c:v>
                </c:pt>
                <c:pt idx="3">
                  <c:v>140287.29688221461</c:v>
                </c:pt>
                <c:pt idx="4">
                  <c:v>138375.61449023325</c:v>
                </c:pt>
                <c:pt idx="5">
                  <c:v>141995.6195493211</c:v>
                </c:pt>
                <c:pt idx="6">
                  <c:v>145574.28453449768</c:v>
                </c:pt>
                <c:pt idx="7">
                  <c:v>149020.29110335602</c:v>
                </c:pt>
                <c:pt idx="8">
                  <c:v>153178.23406968589</c:v>
                </c:pt>
                <c:pt idx="9">
                  <c:v>157429.07271440036</c:v>
                </c:pt>
                <c:pt idx="10">
                  <c:v>161852.53929493378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465616"/>
        <c:axId val="164466176"/>
      </c:scatterChart>
      <c:valAx>
        <c:axId val="164465616"/>
        <c:scaling>
          <c:orientation val="minMax"/>
          <c:max val="2026"/>
          <c:min val="201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64466176"/>
        <c:crosses val="autoZero"/>
        <c:crossBetween val="midCat"/>
      </c:valAx>
      <c:valAx>
        <c:axId val="164466176"/>
        <c:scaling>
          <c:orientation val="minMax"/>
          <c:max val="200000"/>
          <c:min val="13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 ;\-#,##0\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644656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31A7CB-4B34-41C9-B75B-5A0B9553DC1B}" type="doc">
      <dgm:prSet loTypeId="urn:microsoft.com/office/officeart/2005/8/layout/hProcess6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203C0425-98A7-43C5-9C3C-E2C7C5F8A5F4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0" u="none" dirty="0">
              <a:latin typeface="+mn-lt"/>
            </a:rPr>
            <a:t>Diagnósticos Energéticos</a:t>
          </a:r>
          <a:endParaRPr lang="es-AR" sz="2400" b="0" dirty="0">
            <a:latin typeface="+mn-lt"/>
          </a:endParaRPr>
        </a:p>
      </dgm:t>
    </dgm:pt>
    <dgm:pt modelId="{332BAD28-042A-4D56-9CB9-26327E26E61E}" type="parTrans" cxnId="{EFABABD1-C566-4A51-8971-F4DB8A323488}">
      <dgm:prSet/>
      <dgm:spPr/>
      <dgm:t>
        <a:bodyPr/>
        <a:lstStyle/>
        <a:p>
          <a:endParaRPr lang="es-AR"/>
        </a:p>
      </dgm:t>
    </dgm:pt>
    <dgm:pt modelId="{5C467EFD-7CDD-4B84-AAEC-152AE4553B77}" type="sibTrans" cxnId="{EFABABD1-C566-4A51-8971-F4DB8A323488}">
      <dgm:prSet/>
      <dgm:spPr/>
      <dgm:t>
        <a:bodyPr/>
        <a:lstStyle/>
        <a:p>
          <a:endParaRPr lang="es-AR"/>
        </a:p>
      </dgm:t>
    </dgm:pt>
    <dgm:pt modelId="{42773699-F6FA-4418-82F3-FA436E327620}">
      <dgm:prSet phldrT="[Texto]" custT="1"/>
      <dgm:spPr/>
      <dgm:t>
        <a:bodyPr/>
        <a:lstStyle/>
        <a:p>
          <a:r>
            <a:rPr lang="es-AR" sz="1800" dirty="0" smtClean="0">
              <a:latin typeface="+mn-lt"/>
            </a:rPr>
            <a:t>Costo: 90% aportado por la SSAEE, 10% por la </a:t>
          </a:r>
          <a:r>
            <a:rPr lang="es-AR" sz="1800" dirty="0" err="1" smtClean="0">
              <a:latin typeface="+mn-lt"/>
            </a:rPr>
            <a:t>PyME</a:t>
          </a:r>
          <a:r>
            <a:rPr lang="es-AR" sz="1800" dirty="0" smtClean="0">
              <a:latin typeface="+mn-lt"/>
            </a:rPr>
            <a:t>.</a:t>
          </a:r>
          <a:endParaRPr lang="es-AR" sz="1800" dirty="0">
            <a:latin typeface="+mn-lt"/>
          </a:endParaRPr>
        </a:p>
      </dgm:t>
    </dgm:pt>
    <dgm:pt modelId="{825EDFFB-FB06-413C-B266-F63760D72BCB}" type="parTrans" cxnId="{F7BDE5EC-0312-4E5A-9E66-58F8784F2AB0}">
      <dgm:prSet/>
      <dgm:spPr/>
      <dgm:t>
        <a:bodyPr/>
        <a:lstStyle/>
        <a:p>
          <a:endParaRPr lang="es-AR"/>
        </a:p>
      </dgm:t>
    </dgm:pt>
    <dgm:pt modelId="{6C3789CD-5B8E-4C86-AA87-C916C0CFF2DC}" type="sibTrans" cxnId="{F7BDE5EC-0312-4E5A-9E66-58F8784F2AB0}">
      <dgm:prSet/>
      <dgm:spPr/>
      <dgm:t>
        <a:bodyPr/>
        <a:lstStyle/>
        <a:p>
          <a:endParaRPr lang="es-AR"/>
        </a:p>
      </dgm:t>
    </dgm:pt>
    <dgm:pt modelId="{3D9324BC-80D0-487C-934B-078DA1298C9F}">
      <dgm:prSet phldrT="[Texto]" custT="1"/>
      <dgm:spPr/>
      <dgm:t>
        <a:bodyPr/>
        <a:lstStyle/>
        <a:p>
          <a:r>
            <a:rPr lang="es-AR" sz="1800" dirty="0" smtClean="0">
              <a:latin typeface="+mn-lt"/>
            </a:rPr>
            <a:t>Manuales BP</a:t>
          </a:r>
          <a:endParaRPr lang="es-AR" sz="1800" dirty="0">
            <a:latin typeface="+mn-lt"/>
          </a:endParaRPr>
        </a:p>
      </dgm:t>
    </dgm:pt>
    <dgm:pt modelId="{764F184D-CED9-4CE6-B846-FEA2AF5AF17E}" type="parTrans" cxnId="{C037FA14-63AD-4B67-AE20-556710355EA8}">
      <dgm:prSet/>
      <dgm:spPr/>
      <dgm:t>
        <a:bodyPr/>
        <a:lstStyle/>
        <a:p>
          <a:endParaRPr lang="es-ES"/>
        </a:p>
      </dgm:t>
    </dgm:pt>
    <dgm:pt modelId="{5CD386E8-1177-4F3E-8944-423D62444E9F}" type="sibTrans" cxnId="{C037FA14-63AD-4B67-AE20-556710355EA8}">
      <dgm:prSet/>
      <dgm:spPr/>
      <dgm:t>
        <a:bodyPr/>
        <a:lstStyle/>
        <a:p>
          <a:endParaRPr lang="es-ES"/>
        </a:p>
      </dgm:t>
    </dgm:pt>
    <dgm:pt modelId="{576745A3-09C5-42FB-96D0-849614C9F589}">
      <dgm:prSet phldrT="[Texto]" custT="1"/>
      <dgm:spPr/>
      <dgm:t>
        <a:bodyPr/>
        <a:lstStyle/>
        <a:p>
          <a:r>
            <a:rPr lang="es-ES_tradnl" sz="1800" u="none" dirty="0" smtClean="0">
              <a:latin typeface="+mn-lt"/>
            </a:rPr>
            <a:t>Becas EUREM</a:t>
          </a:r>
          <a:endParaRPr lang="es-AR" sz="1800" dirty="0">
            <a:latin typeface="+mn-lt"/>
          </a:endParaRPr>
        </a:p>
      </dgm:t>
    </dgm:pt>
    <dgm:pt modelId="{3B67ECFF-CD51-4F26-85F1-299F212E0C35}" type="parTrans" cxnId="{6D3BAE36-BE35-49A7-91A3-BE342A6B24A9}">
      <dgm:prSet/>
      <dgm:spPr/>
      <dgm:t>
        <a:bodyPr/>
        <a:lstStyle/>
        <a:p>
          <a:endParaRPr lang="es-ES"/>
        </a:p>
      </dgm:t>
    </dgm:pt>
    <dgm:pt modelId="{4B664C09-914A-4A20-A418-450FB68339E9}" type="sibTrans" cxnId="{6D3BAE36-BE35-49A7-91A3-BE342A6B24A9}">
      <dgm:prSet/>
      <dgm:spPr/>
      <dgm:t>
        <a:bodyPr/>
        <a:lstStyle/>
        <a:p>
          <a:endParaRPr lang="es-ES"/>
        </a:p>
      </dgm:t>
    </dgm:pt>
    <dgm:pt modelId="{3FD4BF4C-008D-4FB5-813A-B7BCFDA51DC6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s-AR" sz="2400" b="0" dirty="0" smtClean="0"/>
            <a:t>Fondo Argentino de Eficiencia Energética (FAEE)</a:t>
          </a:r>
          <a:endParaRPr lang="es-AR" sz="2400" b="0" dirty="0"/>
        </a:p>
      </dgm:t>
    </dgm:pt>
    <dgm:pt modelId="{65AD9B8A-3DDA-4064-8CEA-7EAC4A7BE78C}" type="parTrans" cxnId="{C8B84D34-E8C3-43E5-945E-5BB15855C6D0}">
      <dgm:prSet/>
      <dgm:spPr/>
      <dgm:t>
        <a:bodyPr/>
        <a:lstStyle/>
        <a:p>
          <a:endParaRPr lang="es-AR"/>
        </a:p>
      </dgm:t>
    </dgm:pt>
    <dgm:pt modelId="{D491C45F-149C-4D0E-9282-EEE8825A3ECA}" type="sibTrans" cxnId="{C8B84D34-E8C3-43E5-945E-5BB15855C6D0}">
      <dgm:prSet/>
      <dgm:spPr/>
      <dgm:t>
        <a:bodyPr/>
        <a:lstStyle/>
        <a:p>
          <a:endParaRPr lang="es-AR"/>
        </a:p>
      </dgm:t>
    </dgm:pt>
    <dgm:pt modelId="{C53C7F1F-E9D5-4AAB-B75A-C5E818A5B7DF}">
      <dgm:prSet phldrT="[Texto]" custT="1"/>
      <dgm:spPr/>
      <dgm:t>
        <a:bodyPr/>
        <a:lstStyle/>
        <a:p>
          <a:endParaRPr lang="es-AR" sz="1800" dirty="0">
            <a:latin typeface="+mn-lt"/>
          </a:endParaRPr>
        </a:p>
      </dgm:t>
    </dgm:pt>
    <dgm:pt modelId="{42C5B14A-1A0D-4F66-8C5E-EF924A7A0195}" type="parTrans" cxnId="{9054CAC0-669D-4838-B852-E40B66BA60F0}">
      <dgm:prSet/>
      <dgm:spPr/>
      <dgm:t>
        <a:bodyPr/>
        <a:lstStyle/>
        <a:p>
          <a:endParaRPr lang="es-AR"/>
        </a:p>
      </dgm:t>
    </dgm:pt>
    <dgm:pt modelId="{F6C091B3-9B83-4F05-A59B-63CD52C9ACBA}" type="sibTrans" cxnId="{9054CAC0-669D-4838-B852-E40B66BA60F0}">
      <dgm:prSet/>
      <dgm:spPr/>
      <dgm:t>
        <a:bodyPr/>
        <a:lstStyle/>
        <a:p>
          <a:endParaRPr lang="es-AR"/>
        </a:p>
      </dgm:t>
    </dgm:pt>
    <dgm:pt modelId="{443864A7-371B-4FAC-931C-95CED65E964A}">
      <dgm:prSet phldrT="[Texto]" custT="1"/>
      <dgm:spPr/>
      <dgm:t>
        <a:bodyPr/>
        <a:lstStyle/>
        <a:p>
          <a:r>
            <a:rPr lang="es-AR" sz="1800" dirty="0" smtClean="0">
              <a:latin typeface="+mn-lt"/>
            </a:rPr>
            <a:t>Tasa de interés 9% nominal anual</a:t>
          </a:r>
          <a:endParaRPr lang="es-AR" sz="1800" dirty="0">
            <a:latin typeface="+mn-lt"/>
          </a:endParaRPr>
        </a:p>
      </dgm:t>
    </dgm:pt>
    <dgm:pt modelId="{DBBE4F8C-3BF9-48C3-92D0-1C99EE8BD816}" type="sibTrans" cxnId="{3A1E2F0A-F2C9-4000-8B42-E8E36D7CBAF5}">
      <dgm:prSet/>
      <dgm:spPr/>
      <dgm:t>
        <a:bodyPr/>
        <a:lstStyle/>
        <a:p>
          <a:endParaRPr lang="es-AR"/>
        </a:p>
      </dgm:t>
    </dgm:pt>
    <dgm:pt modelId="{CA9A48B8-1B44-4D78-8C3C-456F9AF23DC8}" type="parTrans" cxnId="{3A1E2F0A-F2C9-4000-8B42-E8E36D7CBAF5}">
      <dgm:prSet/>
      <dgm:spPr/>
      <dgm:t>
        <a:bodyPr/>
        <a:lstStyle/>
        <a:p>
          <a:endParaRPr lang="es-AR"/>
        </a:p>
      </dgm:t>
    </dgm:pt>
    <dgm:pt modelId="{00514258-0598-433A-BD53-ED04290CFC5D}">
      <dgm:prSet phldrT="[Texto]" custT="1"/>
      <dgm:spPr/>
      <dgm:t>
        <a:bodyPr/>
        <a:lstStyle/>
        <a:p>
          <a:r>
            <a:rPr lang="es-AR" sz="1800" dirty="0" smtClean="0"/>
            <a:t>Montos a financiar: Entre $100.000 y $2.000.000 (70%). </a:t>
          </a:r>
          <a:endParaRPr lang="es-AR" sz="1800" dirty="0">
            <a:latin typeface="+mn-lt"/>
          </a:endParaRPr>
        </a:p>
      </dgm:t>
    </dgm:pt>
    <dgm:pt modelId="{5EFBAF44-4BF7-4939-9937-7A1222E90AAB}" type="sibTrans" cxnId="{0A2CDDD1-E53E-41A4-A035-796DDAF3BD28}">
      <dgm:prSet/>
      <dgm:spPr/>
      <dgm:t>
        <a:bodyPr/>
        <a:lstStyle/>
        <a:p>
          <a:endParaRPr lang="es-AR"/>
        </a:p>
      </dgm:t>
    </dgm:pt>
    <dgm:pt modelId="{5C828E70-CE2F-4F9C-8F5E-0472958760AE}" type="parTrans" cxnId="{0A2CDDD1-E53E-41A4-A035-796DDAF3BD28}">
      <dgm:prSet/>
      <dgm:spPr/>
      <dgm:t>
        <a:bodyPr/>
        <a:lstStyle/>
        <a:p>
          <a:endParaRPr lang="es-AR"/>
        </a:p>
      </dgm:t>
    </dgm:pt>
    <dgm:pt modelId="{DD9505CF-973F-475D-8F6B-3A0EAED62049}">
      <dgm:prSet phldrT="[Texto]" custT="1"/>
      <dgm:spPr/>
      <dgm:t>
        <a:bodyPr/>
        <a:lstStyle/>
        <a:p>
          <a:r>
            <a:rPr lang="es-AR" sz="1800" dirty="0" smtClean="0">
              <a:latin typeface="+mn-lt"/>
            </a:rPr>
            <a:t>Hasta 84 meses</a:t>
          </a:r>
          <a:endParaRPr lang="es-AR" sz="1800" dirty="0">
            <a:latin typeface="+mn-lt"/>
          </a:endParaRPr>
        </a:p>
      </dgm:t>
    </dgm:pt>
    <dgm:pt modelId="{9C091346-8199-49B7-9C3A-6F01A23154EF}" type="parTrans" cxnId="{4394714F-C11A-48E2-8CD6-DF25D8E38F31}">
      <dgm:prSet/>
      <dgm:spPr/>
      <dgm:t>
        <a:bodyPr/>
        <a:lstStyle/>
        <a:p>
          <a:endParaRPr lang="es-AR"/>
        </a:p>
      </dgm:t>
    </dgm:pt>
    <dgm:pt modelId="{EBC9413E-A358-4A84-842A-EA68845871BA}" type="sibTrans" cxnId="{4394714F-C11A-48E2-8CD6-DF25D8E38F31}">
      <dgm:prSet/>
      <dgm:spPr/>
      <dgm:t>
        <a:bodyPr/>
        <a:lstStyle/>
        <a:p>
          <a:endParaRPr lang="es-AR"/>
        </a:p>
      </dgm:t>
    </dgm:pt>
    <dgm:pt modelId="{02B3323D-8889-4942-AA37-A183939841F3}" type="pres">
      <dgm:prSet presAssocID="{C831A7CB-4B34-41C9-B75B-5A0B9553DC1B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0DB2F73-6836-49FC-B2DE-4F79798FBD81}" type="pres">
      <dgm:prSet presAssocID="{203C0425-98A7-43C5-9C3C-E2C7C5F8A5F4}" presName="compNode" presStyleCnt="0"/>
      <dgm:spPr/>
      <dgm:t>
        <a:bodyPr/>
        <a:lstStyle/>
        <a:p>
          <a:endParaRPr lang="es-AR"/>
        </a:p>
      </dgm:t>
    </dgm:pt>
    <dgm:pt modelId="{EF75F557-15A0-4978-AC79-42FDB3F9441C}" type="pres">
      <dgm:prSet presAssocID="{203C0425-98A7-43C5-9C3C-E2C7C5F8A5F4}" presName="noGeometry" presStyleCnt="0"/>
      <dgm:spPr/>
      <dgm:t>
        <a:bodyPr/>
        <a:lstStyle/>
        <a:p>
          <a:endParaRPr lang="es-AR"/>
        </a:p>
      </dgm:t>
    </dgm:pt>
    <dgm:pt modelId="{AA3DC661-4234-440D-A7F3-8DD76B2693ED}" type="pres">
      <dgm:prSet presAssocID="{203C0425-98A7-43C5-9C3C-E2C7C5F8A5F4}" presName="childTextVisible" presStyleLbl="bgAccFollowNode1" presStyleIdx="0" presStyleCnt="2" custLinFactNeighborX="6497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CA0E934-2D6E-4CDD-8181-B9F858184406}" type="pres">
      <dgm:prSet presAssocID="{203C0425-98A7-43C5-9C3C-E2C7C5F8A5F4}" presName="childTextHidden" presStyleLbl="bgAccFollowNode1" presStyleIdx="0" presStyleCnt="2"/>
      <dgm:spPr/>
      <dgm:t>
        <a:bodyPr/>
        <a:lstStyle/>
        <a:p>
          <a:endParaRPr lang="es-AR"/>
        </a:p>
      </dgm:t>
    </dgm:pt>
    <dgm:pt modelId="{36F985B9-5AE4-4290-A910-D1B6D9A7B1DF}" type="pres">
      <dgm:prSet presAssocID="{203C0425-98A7-43C5-9C3C-E2C7C5F8A5F4}" presName="parentText" presStyleLbl="node1" presStyleIdx="0" presStyleCnt="2" custLinFactNeighborX="13481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7700182-24B3-4BB1-9C38-9C43E8DEE69F}" type="pres">
      <dgm:prSet presAssocID="{203C0425-98A7-43C5-9C3C-E2C7C5F8A5F4}" presName="aSpace" presStyleCnt="0"/>
      <dgm:spPr/>
      <dgm:t>
        <a:bodyPr/>
        <a:lstStyle/>
        <a:p>
          <a:endParaRPr lang="es-AR"/>
        </a:p>
      </dgm:t>
    </dgm:pt>
    <dgm:pt modelId="{DF735336-0FC2-4443-8AB1-DAE3FB3A40BD}" type="pres">
      <dgm:prSet presAssocID="{3FD4BF4C-008D-4FB5-813A-B7BCFDA51DC6}" presName="compNode" presStyleCnt="0"/>
      <dgm:spPr/>
      <dgm:t>
        <a:bodyPr/>
        <a:lstStyle/>
        <a:p>
          <a:endParaRPr lang="es-AR"/>
        </a:p>
      </dgm:t>
    </dgm:pt>
    <dgm:pt modelId="{E79756CE-24DC-4B8B-B8BD-34BA0CD7B56C}" type="pres">
      <dgm:prSet presAssocID="{3FD4BF4C-008D-4FB5-813A-B7BCFDA51DC6}" presName="noGeometry" presStyleCnt="0"/>
      <dgm:spPr/>
      <dgm:t>
        <a:bodyPr/>
        <a:lstStyle/>
        <a:p>
          <a:endParaRPr lang="es-AR"/>
        </a:p>
      </dgm:t>
    </dgm:pt>
    <dgm:pt modelId="{6FD91137-DCB4-4364-AB62-FE05678AFBBE}" type="pres">
      <dgm:prSet presAssocID="{3FD4BF4C-008D-4FB5-813A-B7BCFDA51DC6}" presName="childTextVisible" presStyleLbl="bgAccFollowNode1" presStyleIdx="1" presStyleCnt="2" custLinFactNeighborX="7426" custLinFactNeighborY="211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FEBD6E3-318E-46EE-A008-D1D3D52BA034}" type="pres">
      <dgm:prSet presAssocID="{3FD4BF4C-008D-4FB5-813A-B7BCFDA51DC6}" presName="childTextHidden" presStyleLbl="bgAccFollowNode1" presStyleIdx="1" presStyleCnt="2"/>
      <dgm:spPr/>
      <dgm:t>
        <a:bodyPr/>
        <a:lstStyle/>
        <a:p>
          <a:endParaRPr lang="es-AR"/>
        </a:p>
      </dgm:t>
    </dgm:pt>
    <dgm:pt modelId="{137D195F-CE49-4DBE-BC1C-5BFD27B639B9}" type="pres">
      <dgm:prSet presAssocID="{3FD4BF4C-008D-4FB5-813A-B7BCFDA51DC6}" presName="parentText" presStyleLbl="node1" presStyleIdx="1" presStyleCnt="2" custLinFactNeighborX="6747" custLinFactNeighborY="3115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440CB04A-D0BD-483A-9F63-1DE60FA7D6F0}" type="presOf" srcId="{00514258-0598-433A-BD53-ED04290CFC5D}" destId="{1FEBD6E3-318E-46EE-A008-D1D3D52BA034}" srcOrd="1" destOrd="2" presId="urn:microsoft.com/office/officeart/2005/8/layout/hProcess6"/>
    <dgm:cxn modelId="{3A1E2F0A-F2C9-4000-8B42-E8E36D7CBAF5}" srcId="{3FD4BF4C-008D-4FB5-813A-B7BCFDA51DC6}" destId="{443864A7-371B-4FAC-931C-95CED65E964A}" srcOrd="1" destOrd="0" parTransId="{CA9A48B8-1B44-4D78-8C3C-456F9AF23DC8}" sibTransId="{DBBE4F8C-3BF9-48C3-92D0-1C99EE8BD816}"/>
    <dgm:cxn modelId="{6A2D785E-48F8-4CB7-B054-B8858D6B90B7}" type="presOf" srcId="{443864A7-371B-4FAC-931C-95CED65E964A}" destId="{1FEBD6E3-318E-46EE-A008-D1D3D52BA034}" srcOrd="1" destOrd="1" presId="urn:microsoft.com/office/officeart/2005/8/layout/hProcess6"/>
    <dgm:cxn modelId="{9054CAC0-669D-4838-B852-E40B66BA60F0}" srcId="{3FD4BF4C-008D-4FB5-813A-B7BCFDA51DC6}" destId="{C53C7F1F-E9D5-4AAB-B75A-C5E818A5B7DF}" srcOrd="0" destOrd="0" parTransId="{42C5B14A-1A0D-4F66-8C5E-EF924A7A0195}" sibTransId="{F6C091B3-9B83-4F05-A59B-63CD52C9ACBA}"/>
    <dgm:cxn modelId="{230AFB67-3E4F-483B-A219-425FA9D30ADA}" type="presOf" srcId="{C53C7F1F-E9D5-4AAB-B75A-C5E818A5B7DF}" destId="{1FEBD6E3-318E-46EE-A008-D1D3D52BA034}" srcOrd="1" destOrd="0" presId="urn:microsoft.com/office/officeart/2005/8/layout/hProcess6"/>
    <dgm:cxn modelId="{41A45E65-C5C8-422E-B345-6BE7775207C2}" type="presOf" srcId="{42773699-F6FA-4418-82F3-FA436E327620}" destId="{AA3DC661-4234-440D-A7F3-8DD76B2693ED}" srcOrd="0" destOrd="0" presId="urn:microsoft.com/office/officeart/2005/8/layout/hProcess6"/>
    <dgm:cxn modelId="{FE2CF74E-6525-4C84-B085-53029DE15893}" type="presOf" srcId="{00514258-0598-433A-BD53-ED04290CFC5D}" destId="{6FD91137-DCB4-4364-AB62-FE05678AFBBE}" srcOrd="0" destOrd="2" presId="urn:microsoft.com/office/officeart/2005/8/layout/hProcess6"/>
    <dgm:cxn modelId="{15D912A1-EB7F-4400-9F30-19BC8C9EE64C}" type="presOf" srcId="{42773699-F6FA-4418-82F3-FA436E327620}" destId="{1CA0E934-2D6E-4CDD-8181-B9F858184406}" srcOrd="1" destOrd="0" presId="urn:microsoft.com/office/officeart/2005/8/layout/hProcess6"/>
    <dgm:cxn modelId="{C037FA14-63AD-4B67-AE20-556710355EA8}" srcId="{203C0425-98A7-43C5-9C3C-E2C7C5F8A5F4}" destId="{3D9324BC-80D0-487C-934B-078DA1298C9F}" srcOrd="2" destOrd="0" parTransId="{764F184D-CED9-4CE6-B846-FEA2AF5AF17E}" sibTransId="{5CD386E8-1177-4F3E-8944-423D62444E9F}"/>
    <dgm:cxn modelId="{0625002A-07D2-4678-A4B5-1E4AE718185D}" type="presOf" srcId="{C53C7F1F-E9D5-4AAB-B75A-C5E818A5B7DF}" destId="{6FD91137-DCB4-4364-AB62-FE05678AFBBE}" srcOrd="0" destOrd="0" presId="urn:microsoft.com/office/officeart/2005/8/layout/hProcess6"/>
    <dgm:cxn modelId="{EFABABD1-C566-4A51-8971-F4DB8A323488}" srcId="{C831A7CB-4B34-41C9-B75B-5A0B9553DC1B}" destId="{203C0425-98A7-43C5-9C3C-E2C7C5F8A5F4}" srcOrd="0" destOrd="0" parTransId="{332BAD28-042A-4D56-9CB9-26327E26E61E}" sibTransId="{5C467EFD-7CDD-4B84-AAEC-152AE4553B77}"/>
    <dgm:cxn modelId="{6D3BAE36-BE35-49A7-91A3-BE342A6B24A9}" srcId="{203C0425-98A7-43C5-9C3C-E2C7C5F8A5F4}" destId="{576745A3-09C5-42FB-96D0-849614C9F589}" srcOrd="1" destOrd="0" parTransId="{3B67ECFF-CD51-4F26-85F1-299F212E0C35}" sibTransId="{4B664C09-914A-4A20-A418-450FB68339E9}"/>
    <dgm:cxn modelId="{B892244A-49FE-4C2E-BD01-A6F6B42B51F6}" type="presOf" srcId="{576745A3-09C5-42FB-96D0-849614C9F589}" destId="{AA3DC661-4234-440D-A7F3-8DD76B2693ED}" srcOrd="0" destOrd="1" presId="urn:microsoft.com/office/officeart/2005/8/layout/hProcess6"/>
    <dgm:cxn modelId="{2D8FD2B8-5760-4EE3-A3CD-EA8C753DCE16}" type="presOf" srcId="{576745A3-09C5-42FB-96D0-849614C9F589}" destId="{1CA0E934-2D6E-4CDD-8181-B9F858184406}" srcOrd="1" destOrd="1" presId="urn:microsoft.com/office/officeart/2005/8/layout/hProcess6"/>
    <dgm:cxn modelId="{F7BDE5EC-0312-4E5A-9E66-58F8784F2AB0}" srcId="{203C0425-98A7-43C5-9C3C-E2C7C5F8A5F4}" destId="{42773699-F6FA-4418-82F3-FA436E327620}" srcOrd="0" destOrd="0" parTransId="{825EDFFB-FB06-413C-B266-F63760D72BCB}" sibTransId="{6C3789CD-5B8E-4C86-AA87-C916C0CFF2DC}"/>
    <dgm:cxn modelId="{934D2B74-6851-4EF0-AD29-7992B387EE82}" type="presOf" srcId="{443864A7-371B-4FAC-931C-95CED65E964A}" destId="{6FD91137-DCB4-4364-AB62-FE05678AFBBE}" srcOrd="0" destOrd="1" presId="urn:microsoft.com/office/officeart/2005/8/layout/hProcess6"/>
    <dgm:cxn modelId="{F10CB318-4341-4DE5-BAA9-63427B532648}" type="presOf" srcId="{DD9505CF-973F-475D-8F6B-3A0EAED62049}" destId="{1FEBD6E3-318E-46EE-A008-D1D3D52BA034}" srcOrd="1" destOrd="3" presId="urn:microsoft.com/office/officeart/2005/8/layout/hProcess6"/>
    <dgm:cxn modelId="{C8B84D34-E8C3-43E5-945E-5BB15855C6D0}" srcId="{C831A7CB-4B34-41C9-B75B-5A0B9553DC1B}" destId="{3FD4BF4C-008D-4FB5-813A-B7BCFDA51DC6}" srcOrd="1" destOrd="0" parTransId="{65AD9B8A-3DDA-4064-8CEA-7EAC4A7BE78C}" sibTransId="{D491C45F-149C-4D0E-9282-EEE8825A3ECA}"/>
    <dgm:cxn modelId="{FD52C407-5DC9-4917-8501-6378F6CBB9B1}" type="presOf" srcId="{3D9324BC-80D0-487C-934B-078DA1298C9F}" destId="{1CA0E934-2D6E-4CDD-8181-B9F858184406}" srcOrd="1" destOrd="2" presId="urn:microsoft.com/office/officeart/2005/8/layout/hProcess6"/>
    <dgm:cxn modelId="{53296AB5-780A-4513-B0C8-3F8BF68456A6}" type="presOf" srcId="{3D9324BC-80D0-487C-934B-078DA1298C9F}" destId="{AA3DC661-4234-440D-A7F3-8DD76B2693ED}" srcOrd="0" destOrd="2" presId="urn:microsoft.com/office/officeart/2005/8/layout/hProcess6"/>
    <dgm:cxn modelId="{B156F582-B369-4579-9CF4-597C78746559}" type="presOf" srcId="{203C0425-98A7-43C5-9C3C-E2C7C5F8A5F4}" destId="{36F985B9-5AE4-4290-A910-D1B6D9A7B1DF}" srcOrd="0" destOrd="0" presId="urn:microsoft.com/office/officeart/2005/8/layout/hProcess6"/>
    <dgm:cxn modelId="{DB8112B8-622F-4BE5-858A-88AEB3F1DCA2}" type="presOf" srcId="{C831A7CB-4B34-41C9-B75B-5A0B9553DC1B}" destId="{02B3323D-8889-4942-AA37-A183939841F3}" srcOrd="0" destOrd="0" presId="urn:microsoft.com/office/officeart/2005/8/layout/hProcess6"/>
    <dgm:cxn modelId="{6CE5C474-AFA8-4C10-A482-5BF19CB486C8}" type="presOf" srcId="{DD9505CF-973F-475D-8F6B-3A0EAED62049}" destId="{6FD91137-DCB4-4364-AB62-FE05678AFBBE}" srcOrd="0" destOrd="3" presId="urn:microsoft.com/office/officeart/2005/8/layout/hProcess6"/>
    <dgm:cxn modelId="{0A2CDDD1-E53E-41A4-A035-796DDAF3BD28}" srcId="{3FD4BF4C-008D-4FB5-813A-B7BCFDA51DC6}" destId="{00514258-0598-433A-BD53-ED04290CFC5D}" srcOrd="2" destOrd="0" parTransId="{5C828E70-CE2F-4F9C-8F5E-0472958760AE}" sibTransId="{5EFBAF44-4BF7-4939-9937-7A1222E90AAB}"/>
    <dgm:cxn modelId="{E1459AEC-EAEF-48D4-8BC5-CC5383E92986}" type="presOf" srcId="{3FD4BF4C-008D-4FB5-813A-B7BCFDA51DC6}" destId="{137D195F-CE49-4DBE-BC1C-5BFD27B639B9}" srcOrd="0" destOrd="0" presId="urn:microsoft.com/office/officeart/2005/8/layout/hProcess6"/>
    <dgm:cxn modelId="{4394714F-C11A-48E2-8CD6-DF25D8E38F31}" srcId="{3FD4BF4C-008D-4FB5-813A-B7BCFDA51DC6}" destId="{DD9505CF-973F-475D-8F6B-3A0EAED62049}" srcOrd="3" destOrd="0" parTransId="{9C091346-8199-49B7-9C3A-6F01A23154EF}" sibTransId="{EBC9413E-A358-4A84-842A-EA68845871BA}"/>
    <dgm:cxn modelId="{335BD892-9EC9-43BC-BA85-83302C4A9977}" type="presParOf" srcId="{02B3323D-8889-4942-AA37-A183939841F3}" destId="{A0DB2F73-6836-49FC-B2DE-4F79798FBD81}" srcOrd="0" destOrd="0" presId="urn:microsoft.com/office/officeart/2005/8/layout/hProcess6"/>
    <dgm:cxn modelId="{CB7BA0D8-E715-443C-A6E7-74C825F6E704}" type="presParOf" srcId="{A0DB2F73-6836-49FC-B2DE-4F79798FBD81}" destId="{EF75F557-15A0-4978-AC79-42FDB3F9441C}" srcOrd="0" destOrd="0" presId="urn:microsoft.com/office/officeart/2005/8/layout/hProcess6"/>
    <dgm:cxn modelId="{A6A4253E-8F90-4DFF-809B-0379B9B78BE3}" type="presParOf" srcId="{A0DB2F73-6836-49FC-B2DE-4F79798FBD81}" destId="{AA3DC661-4234-440D-A7F3-8DD76B2693ED}" srcOrd="1" destOrd="0" presId="urn:microsoft.com/office/officeart/2005/8/layout/hProcess6"/>
    <dgm:cxn modelId="{523D8201-1A4F-428A-B462-2F1F62F07C23}" type="presParOf" srcId="{A0DB2F73-6836-49FC-B2DE-4F79798FBD81}" destId="{1CA0E934-2D6E-4CDD-8181-B9F858184406}" srcOrd="2" destOrd="0" presId="urn:microsoft.com/office/officeart/2005/8/layout/hProcess6"/>
    <dgm:cxn modelId="{059D0A0A-75C3-4F77-850C-F245B37651BF}" type="presParOf" srcId="{A0DB2F73-6836-49FC-B2DE-4F79798FBD81}" destId="{36F985B9-5AE4-4290-A910-D1B6D9A7B1DF}" srcOrd="3" destOrd="0" presId="urn:microsoft.com/office/officeart/2005/8/layout/hProcess6"/>
    <dgm:cxn modelId="{A05DB7D4-EC1E-40DF-9C00-661FCEC5A4EF}" type="presParOf" srcId="{02B3323D-8889-4942-AA37-A183939841F3}" destId="{37700182-24B3-4BB1-9C38-9C43E8DEE69F}" srcOrd="1" destOrd="0" presId="urn:microsoft.com/office/officeart/2005/8/layout/hProcess6"/>
    <dgm:cxn modelId="{A2BE889A-1CEA-41B1-83A2-73B4120BADBD}" type="presParOf" srcId="{02B3323D-8889-4942-AA37-A183939841F3}" destId="{DF735336-0FC2-4443-8AB1-DAE3FB3A40BD}" srcOrd="2" destOrd="0" presId="urn:microsoft.com/office/officeart/2005/8/layout/hProcess6"/>
    <dgm:cxn modelId="{EDD18C66-91AD-43E8-96C3-0F0C714D5325}" type="presParOf" srcId="{DF735336-0FC2-4443-8AB1-DAE3FB3A40BD}" destId="{E79756CE-24DC-4B8B-B8BD-34BA0CD7B56C}" srcOrd="0" destOrd="0" presId="urn:microsoft.com/office/officeart/2005/8/layout/hProcess6"/>
    <dgm:cxn modelId="{342CB181-CEDA-403A-9AD8-3C199AA62B1E}" type="presParOf" srcId="{DF735336-0FC2-4443-8AB1-DAE3FB3A40BD}" destId="{6FD91137-DCB4-4364-AB62-FE05678AFBBE}" srcOrd="1" destOrd="0" presId="urn:microsoft.com/office/officeart/2005/8/layout/hProcess6"/>
    <dgm:cxn modelId="{F73263FE-711B-40C7-A824-D5A139CAE4D5}" type="presParOf" srcId="{DF735336-0FC2-4443-8AB1-DAE3FB3A40BD}" destId="{1FEBD6E3-318E-46EE-A008-D1D3D52BA034}" srcOrd="2" destOrd="0" presId="urn:microsoft.com/office/officeart/2005/8/layout/hProcess6"/>
    <dgm:cxn modelId="{4D9DCF19-CD1A-4FC9-8D58-F89B948E3554}" type="presParOf" srcId="{DF735336-0FC2-4443-8AB1-DAE3FB3A40BD}" destId="{137D195F-CE49-4DBE-BC1C-5BFD27B639B9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8A86D9-EC8D-4F03-B04C-700FD3D0EA0D}" type="doc">
      <dgm:prSet loTypeId="urn:microsoft.com/office/officeart/2005/8/layout/vList5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AR"/>
        </a:p>
      </dgm:t>
    </dgm:pt>
    <dgm:pt modelId="{5662702B-D2BF-4F58-895E-E5B0B329F004}">
      <dgm:prSet phldrT="[Text]"/>
      <dgm:spPr/>
      <dgm:t>
        <a:bodyPr/>
        <a:lstStyle/>
        <a:p>
          <a:r>
            <a:rPr lang="es-AR" b="1" dirty="0" smtClean="0"/>
            <a:t>Aislación</a:t>
          </a:r>
          <a:endParaRPr lang="es-AR" b="1" dirty="0"/>
        </a:p>
      </dgm:t>
    </dgm:pt>
    <dgm:pt modelId="{5C381684-1670-443B-A0DB-ACF66A883022}" type="parTrans" cxnId="{74759DF3-272B-486B-B212-25975F21A178}">
      <dgm:prSet/>
      <dgm:spPr/>
      <dgm:t>
        <a:bodyPr/>
        <a:lstStyle/>
        <a:p>
          <a:endParaRPr lang="es-AR"/>
        </a:p>
      </dgm:t>
    </dgm:pt>
    <dgm:pt modelId="{A207816C-C5D7-4113-B89B-31A4213AAE9D}" type="sibTrans" cxnId="{74759DF3-272B-486B-B212-25975F21A178}">
      <dgm:prSet/>
      <dgm:spPr/>
      <dgm:t>
        <a:bodyPr/>
        <a:lstStyle/>
        <a:p>
          <a:endParaRPr lang="es-AR"/>
        </a:p>
      </dgm:t>
    </dgm:pt>
    <dgm:pt modelId="{89BE4177-1CE2-4F23-8C16-A88DD5439406}">
      <dgm:prSet phldrT="[Text]"/>
      <dgm:spPr/>
      <dgm:t>
        <a:bodyPr/>
        <a:lstStyle/>
        <a:p>
          <a:r>
            <a:rPr lang="es-AR" b="1" dirty="0" smtClean="0"/>
            <a:t>Operativas en Calderas</a:t>
          </a:r>
          <a:endParaRPr lang="es-AR" b="1" dirty="0"/>
        </a:p>
      </dgm:t>
    </dgm:pt>
    <dgm:pt modelId="{34B845AD-71F3-44D9-B15C-AA6516047A76}" type="parTrans" cxnId="{BB870802-9C2A-47EE-A360-8E1A0C045CB5}">
      <dgm:prSet/>
      <dgm:spPr/>
      <dgm:t>
        <a:bodyPr/>
        <a:lstStyle/>
        <a:p>
          <a:endParaRPr lang="es-AR"/>
        </a:p>
      </dgm:t>
    </dgm:pt>
    <dgm:pt modelId="{3E4D0105-F53D-4222-BE21-C6F12BDD2089}" type="sibTrans" cxnId="{BB870802-9C2A-47EE-A360-8E1A0C045CB5}">
      <dgm:prSet/>
      <dgm:spPr/>
      <dgm:t>
        <a:bodyPr/>
        <a:lstStyle/>
        <a:p>
          <a:endParaRPr lang="es-AR"/>
        </a:p>
      </dgm:t>
    </dgm:pt>
    <dgm:pt modelId="{0DB245FC-7A6F-4759-83A0-5276E4CAC47A}">
      <dgm:prSet phldrT="[Text]"/>
      <dgm:spPr/>
      <dgm:t>
        <a:bodyPr/>
        <a:lstStyle/>
        <a:p>
          <a:r>
            <a:rPr lang="es-AR" b="1" dirty="0" smtClean="0"/>
            <a:t>Iluminación</a:t>
          </a:r>
          <a:endParaRPr lang="es-AR" b="1" dirty="0"/>
        </a:p>
      </dgm:t>
    </dgm:pt>
    <dgm:pt modelId="{8D500F2C-807A-44E9-9199-91F21E2A26C1}" type="parTrans" cxnId="{3506C804-627A-4653-9E95-6C9AD5A79208}">
      <dgm:prSet/>
      <dgm:spPr/>
      <dgm:t>
        <a:bodyPr/>
        <a:lstStyle/>
        <a:p>
          <a:endParaRPr lang="es-AR"/>
        </a:p>
      </dgm:t>
    </dgm:pt>
    <dgm:pt modelId="{88A97C9D-56D8-4619-97DB-1FB70B085A4B}" type="sibTrans" cxnId="{3506C804-627A-4653-9E95-6C9AD5A79208}">
      <dgm:prSet/>
      <dgm:spPr/>
      <dgm:t>
        <a:bodyPr/>
        <a:lstStyle/>
        <a:p>
          <a:endParaRPr lang="es-AR"/>
        </a:p>
      </dgm:t>
    </dgm:pt>
    <dgm:pt modelId="{F53E2116-BAA8-4664-BDA0-047E8AF46F78}">
      <dgm:prSet/>
      <dgm:spPr/>
      <dgm:t>
        <a:bodyPr/>
        <a:lstStyle/>
        <a:p>
          <a:r>
            <a:rPr lang="es-AR" dirty="0" smtClean="0"/>
            <a:t>M</a:t>
          </a:r>
          <a:r>
            <a:rPr lang="es-AR" b="1" dirty="0" smtClean="0"/>
            <a:t>antenimiento</a:t>
          </a:r>
          <a:r>
            <a:rPr lang="es-AR" b="1" baseline="0" dirty="0" smtClean="0"/>
            <a:t> </a:t>
          </a:r>
          <a:r>
            <a:rPr lang="es-AR" b="1" baseline="0" dirty="0" err="1" smtClean="0"/>
            <a:t>Sist</a:t>
          </a:r>
          <a:r>
            <a:rPr lang="es-AR" b="1" baseline="0" dirty="0" smtClean="0"/>
            <a:t>. Aire Comprimido</a:t>
          </a:r>
          <a:endParaRPr lang="es-AR" b="1" dirty="0"/>
        </a:p>
      </dgm:t>
    </dgm:pt>
    <dgm:pt modelId="{3B35858D-A7C3-44E1-BEE9-0DFFE18D6D74}" type="parTrans" cxnId="{45CFCE21-3A96-4095-8880-3AD745B6E9E7}">
      <dgm:prSet/>
      <dgm:spPr/>
      <dgm:t>
        <a:bodyPr/>
        <a:lstStyle/>
        <a:p>
          <a:endParaRPr lang="es-AR"/>
        </a:p>
      </dgm:t>
    </dgm:pt>
    <dgm:pt modelId="{66A616A6-6962-4F13-ACC8-D62EEA136AEC}" type="sibTrans" cxnId="{45CFCE21-3A96-4095-8880-3AD745B6E9E7}">
      <dgm:prSet/>
      <dgm:spPr/>
      <dgm:t>
        <a:bodyPr/>
        <a:lstStyle/>
        <a:p>
          <a:endParaRPr lang="es-AR"/>
        </a:p>
      </dgm:t>
    </dgm:pt>
    <dgm:pt modelId="{F6027726-D617-4F6F-96F1-611769CA77B6}" type="pres">
      <dgm:prSet presAssocID="{7B8A86D9-EC8D-4F03-B04C-700FD3D0EA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EFF749D-A89F-45BF-9797-F237C2C34E3D}" type="pres">
      <dgm:prSet presAssocID="{5662702B-D2BF-4F58-895E-E5B0B329F004}" presName="linNode" presStyleCnt="0"/>
      <dgm:spPr/>
    </dgm:pt>
    <dgm:pt modelId="{D4401676-C05C-485E-8C0D-BCA853A9252E}" type="pres">
      <dgm:prSet presAssocID="{5662702B-D2BF-4F58-895E-E5B0B329F004}" presName="parentText" presStyleLbl="node1" presStyleIdx="0" presStyleCnt="4" custScaleX="239973" custScaleY="14641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664BA1F-9028-425F-A3AF-02F450B1DBC6}" type="pres">
      <dgm:prSet presAssocID="{A207816C-C5D7-4113-B89B-31A4213AAE9D}" presName="sp" presStyleCnt="0"/>
      <dgm:spPr/>
    </dgm:pt>
    <dgm:pt modelId="{2DDCC45C-D48E-4512-B588-4F7DD4288822}" type="pres">
      <dgm:prSet presAssocID="{89BE4177-1CE2-4F23-8C16-A88DD5439406}" presName="linNode" presStyleCnt="0"/>
      <dgm:spPr/>
    </dgm:pt>
    <dgm:pt modelId="{0C07DD24-DFA1-4C0B-BFEC-81608236B8CF}" type="pres">
      <dgm:prSet presAssocID="{89BE4177-1CE2-4F23-8C16-A88DD5439406}" presName="parentText" presStyleLbl="node1" presStyleIdx="1" presStyleCnt="4" custScaleX="239973" custScaleY="14641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2F0E90C-FB78-4D15-BE03-C3619C39172C}" type="pres">
      <dgm:prSet presAssocID="{3E4D0105-F53D-4222-BE21-C6F12BDD2089}" presName="sp" presStyleCnt="0"/>
      <dgm:spPr/>
    </dgm:pt>
    <dgm:pt modelId="{43CC1AAB-C192-461A-AE16-206BC5F3AE20}" type="pres">
      <dgm:prSet presAssocID="{0DB245FC-7A6F-4759-83A0-5276E4CAC47A}" presName="linNode" presStyleCnt="0"/>
      <dgm:spPr/>
    </dgm:pt>
    <dgm:pt modelId="{EBA977AF-9A9B-466F-BF75-2EF372B71E42}" type="pres">
      <dgm:prSet presAssocID="{0DB245FC-7A6F-4759-83A0-5276E4CAC47A}" presName="parentText" presStyleLbl="node1" presStyleIdx="2" presStyleCnt="4" custScaleX="239973" custScaleY="14641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0B2A68-A1DD-44EF-A196-04C2543CFA35}" type="pres">
      <dgm:prSet presAssocID="{88A97C9D-56D8-4619-97DB-1FB70B085A4B}" presName="sp" presStyleCnt="0"/>
      <dgm:spPr/>
    </dgm:pt>
    <dgm:pt modelId="{003C7FF1-F6DD-42A4-B9D4-69D6BA682141}" type="pres">
      <dgm:prSet presAssocID="{F53E2116-BAA8-4664-BDA0-047E8AF46F78}" presName="linNode" presStyleCnt="0"/>
      <dgm:spPr/>
    </dgm:pt>
    <dgm:pt modelId="{C3D6D0E5-6D54-41AE-B23B-8CD8D78A9D37}" type="pres">
      <dgm:prSet presAssocID="{F53E2116-BAA8-4664-BDA0-047E8AF46F78}" presName="parentText" presStyleLbl="node1" presStyleIdx="3" presStyleCnt="4" custScaleX="239973" custScaleY="14641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B6D815D0-BD4C-42FB-91A7-D01DACF613D9}" type="presOf" srcId="{5662702B-D2BF-4F58-895E-E5B0B329F004}" destId="{D4401676-C05C-485E-8C0D-BCA853A9252E}" srcOrd="0" destOrd="0" presId="urn:microsoft.com/office/officeart/2005/8/layout/vList5"/>
    <dgm:cxn modelId="{3AC2BE2B-2FEF-449D-AF61-439A61DA3833}" type="presOf" srcId="{7B8A86D9-EC8D-4F03-B04C-700FD3D0EA0D}" destId="{F6027726-D617-4F6F-96F1-611769CA77B6}" srcOrd="0" destOrd="0" presId="urn:microsoft.com/office/officeart/2005/8/layout/vList5"/>
    <dgm:cxn modelId="{BB870802-9C2A-47EE-A360-8E1A0C045CB5}" srcId="{7B8A86D9-EC8D-4F03-B04C-700FD3D0EA0D}" destId="{89BE4177-1CE2-4F23-8C16-A88DD5439406}" srcOrd="1" destOrd="0" parTransId="{34B845AD-71F3-44D9-B15C-AA6516047A76}" sibTransId="{3E4D0105-F53D-4222-BE21-C6F12BDD2089}"/>
    <dgm:cxn modelId="{3506C804-627A-4653-9E95-6C9AD5A79208}" srcId="{7B8A86D9-EC8D-4F03-B04C-700FD3D0EA0D}" destId="{0DB245FC-7A6F-4759-83A0-5276E4CAC47A}" srcOrd="2" destOrd="0" parTransId="{8D500F2C-807A-44E9-9199-91F21E2A26C1}" sibTransId="{88A97C9D-56D8-4619-97DB-1FB70B085A4B}"/>
    <dgm:cxn modelId="{97E548F5-348A-4CE2-849A-476069F25543}" type="presOf" srcId="{89BE4177-1CE2-4F23-8C16-A88DD5439406}" destId="{0C07DD24-DFA1-4C0B-BFEC-81608236B8CF}" srcOrd="0" destOrd="0" presId="urn:microsoft.com/office/officeart/2005/8/layout/vList5"/>
    <dgm:cxn modelId="{45CFCE21-3A96-4095-8880-3AD745B6E9E7}" srcId="{7B8A86D9-EC8D-4F03-B04C-700FD3D0EA0D}" destId="{F53E2116-BAA8-4664-BDA0-047E8AF46F78}" srcOrd="3" destOrd="0" parTransId="{3B35858D-A7C3-44E1-BEE9-0DFFE18D6D74}" sibTransId="{66A616A6-6962-4F13-ACC8-D62EEA136AEC}"/>
    <dgm:cxn modelId="{74759DF3-272B-486B-B212-25975F21A178}" srcId="{7B8A86D9-EC8D-4F03-B04C-700FD3D0EA0D}" destId="{5662702B-D2BF-4F58-895E-E5B0B329F004}" srcOrd="0" destOrd="0" parTransId="{5C381684-1670-443B-A0DB-ACF66A883022}" sibTransId="{A207816C-C5D7-4113-B89B-31A4213AAE9D}"/>
    <dgm:cxn modelId="{29046CB5-831F-451A-97CB-6C439FA5B32B}" type="presOf" srcId="{F53E2116-BAA8-4664-BDA0-047E8AF46F78}" destId="{C3D6D0E5-6D54-41AE-B23B-8CD8D78A9D37}" srcOrd="0" destOrd="0" presId="urn:microsoft.com/office/officeart/2005/8/layout/vList5"/>
    <dgm:cxn modelId="{CDE05635-1CCA-4BF4-97FC-EDFF036FC6D6}" type="presOf" srcId="{0DB245FC-7A6F-4759-83A0-5276E4CAC47A}" destId="{EBA977AF-9A9B-466F-BF75-2EF372B71E42}" srcOrd="0" destOrd="0" presId="urn:microsoft.com/office/officeart/2005/8/layout/vList5"/>
    <dgm:cxn modelId="{D66A6FA0-3EAF-4825-A4F4-7370C9FC45AB}" type="presParOf" srcId="{F6027726-D617-4F6F-96F1-611769CA77B6}" destId="{EEFF749D-A89F-45BF-9797-F237C2C34E3D}" srcOrd="0" destOrd="0" presId="urn:microsoft.com/office/officeart/2005/8/layout/vList5"/>
    <dgm:cxn modelId="{155AA7C4-921A-4321-922F-46FF489F7640}" type="presParOf" srcId="{EEFF749D-A89F-45BF-9797-F237C2C34E3D}" destId="{D4401676-C05C-485E-8C0D-BCA853A9252E}" srcOrd="0" destOrd="0" presId="urn:microsoft.com/office/officeart/2005/8/layout/vList5"/>
    <dgm:cxn modelId="{FE4712E7-2F3F-44D7-8B13-9C1849653445}" type="presParOf" srcId="{F6027726-D617-4F6F-96F1-611769CA77B6}" destId="{F664BA1F-9028-425F-A3AF-02F450B1DBC6}" srcOrd="1" destOrd="0" presId="urn:microsoft.com/office/officeart/2005/8/layout/vList5"/>
    <dgm:cxn modelId="{9D7D2E32-5DFB-4A63-83EA-F5B0C1D1C839}" type="presParOf" srcId="{F6027726-D617-4F6F-96F1-611769CA77B6}" destId="{2DDCC45C-D48E-4512-B588-4F7DD4288822}" srcOrd="2" destOrd="0" presId="urn:microsoft.com/office/officeart/2005/8/layout/vList5"/>
    <dgm:cxn modelId="{C47C3044-5193-41A9-9169-50D159F6BC43}" type="presParOf" srcId="{2DDCC45C-D48E-4512-B588-4F7DD4288822}" destId="{0C07DD24-DFA1-4C0B-BFEC-81608236B8CF}" srcOrd="0" destOrd="0" presId="urn:microsoft.com/office/officeart/2005/8/layout/vList5"/>
    <dgm:cxn modelId="{A33CB7FE-CB06-4BE3-83E0-7F8466F2CDA9}" type="presParOf" srcId="{F6027726-D617-4F6F-96F1-611769CA77B6}" destId="{82F0E90C-FB78-4D15-BE03-C3619C39172C}" srcOrd="3" destOrd="0" presId="urn:microsoft.com/office/officeart/2005/8/layout/vList5"/>
    <dgm:cxn modelId="{0C54F46A-3296-4BA1-B79D-D5CC9B0E13F2}" type="presParOf" srcId="{F6027726-D617-4F6F-96F1-611769CA77B6}" destId="{43CC1AAB-C192-461A-AE16-206BC5F3AE20}" srcOrd="4" destOrd="0" presId="urn:microsoft.com/office/officeart/2005/8/layout/vList5"/>
    <dgm:cxn modelId="{E64C493E-64CD-42EE-A70D-946C44140C1D}" type="presParOf" srcId="{43CC1AAB-C192-461A-AE16-206BC5F3AE20}" destId="{EBA977AF-9A9B-466F-BF75-2EF372B71E42}" srcOrd="0" destOrd="0" presId="urn:microsoft.com/office/officeart/2005/8/layout/vList5"/>
    <dgm:cxn modelId="{1F8E7A00-12B5-4500-800C-E5EEC3197FAB}" type="presParOf" srcId="{F6027726-D617-4F6F-96F1-611769CA77B6}" destId="{4A0B2A68-A1DD-44EF-A196-04C2543CFA35}" srcOrd="5" destOrd="0" presId="urn:microsoft.com/office/officeart/2005/8/layout/vList5"/>
    <dgm:cxn modelId="{087E5919-EF9D-4AAD-AE8D-6D731E89863C}" type="presParOf" srcId="{F6027726-D617-4F6F-96F1-611769CA77B6}" destId="{003C7FF1-F6DD-42A4-B9D4-69D6BA682141}" srcOrd="6" destOrd="0" presId="urn:microsoft.com/office/officeart/2005/8/layout/vList5"/>
    <dgm:cxn modelId="{69ABB47C-C300-46AB-99CB-6BA0E2250ABF}" type="presParOf" srcId="{003C7FF1-F6DD-42A4-B9D4-69D6BA682141}" destId="{C3D6D0E5-6D54-41AE-B23B-8CD8D78A9D3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8A86D9-EC8D-4F03-B04C-700FD3D0EA0D}" type="doc">
      <dgm:prSet loTypeId="urn:microsoft.com/office/officeart/2005/8/layout/vList5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AR"/>
        </a:p>
      </dgm:t>
    </dgm:pt>
    <dgm:pt modelId="{5662702B-D2BF-4F58-895E-E5B0B329F004}">
      <dgm:prSet phldrT="[Text]"/>
      <dgm:spPr/>
      <dgm:t>
        <a:bodyPr/>
        <a:lstStyle/>
        <a:p>
          <a:r>
            <a:rPr lang="es-AR" b="1" dirty="0" smtClean="0"/>
            <a:t>Aprovechamiento de Calor Residual de Proceso</a:t>
          </a:r>
          <a:endParaRPr lang="es-AR" b="1" dirty="0"/>
        </a:p>
      </dgm:t>
    </dgm:pt>
    <dgm:pt modelId="{5C381684-1670-443B-A0DB-ACF66A883022}" type="parTrans" cxnId="{74759DF3-272B-486B-B212-25975F21A178}">
      <dgm:prSet/>
      <dgm:spPr/>
      <dgm:t>
        <a:bodyPr/>
        <a:lstStyle/>
        <a:p>
          <a:endParaRPr lang="es-AR"/>
        </a:p>
      </dgm:t>
    </dgm:pt>
    <dgm:pt modelId="{A207816C-C5D7-4113-B89B-31A4213AAE9D}" type="sibTrans" cxnId="{74759DF3-272B-486B-B212-25975F21A178}">
      <dgm:prSet/>
      <dgm:spPr/>
      <dgm:t>
        <a:bodyPr/>
        <a:lstStyle/>
        <a:p>
          <a:endParaRPr lang="es-AR"/>
        </a:p>
      </dgm:t>
    </dgm:pt>
    <dgm:pt modelId="{1C7BE5CA-DCA0-45B0-915D-F93C949DDFCA}">
      <dgm:prSet phldrT="[Text]"/>
      <dgm:spPr/>
      <dgm:t>
        <a:bodyPr/>
        <a:lstStyle/>
        <a:p>
          <a:endParaRPr lang="es-AR" dirty="0"/>
        </a:p>
      </dgm:t>
    </dgm:pt>
    <dgm:pt modelId="{57A440EB-1906-4DD6-8EF0-CB6FC730FC1B}" type="parTrans" cxnId="{64F0B0F1-CE4F-4815-A644-A205777DB4CC}">
      <dgm:prSet/>
      <dgm:spPr/>
      <dgm:t>
        <a:bodyPr/>
        <a:lstStyle/>
        <a:p>
          <a:endParaRPr lang="es-AR"/>
        </a:p>
      </dgm:t>
    </dgm:pt>
    <dgm:pt modelId="{E39BA890-1D29-462B-93A9-A834DAE8E0A3}" type="sibTrans" cxnId="{64F0B0F1-CE4F-4815-A644-A205777DB4CC}">
      <dgm:prSet/>
      <dgm:spPr/>
      <dgm:t>
        <a:bodyPr/>
        <a:lstStyle/>
        <a:p>
          <a:endParaRPr lang="es-AR"/>
        </a:p>
      </dgm:t>
    </dgm:pt>
    <dgm:pt modelId="{89BE4177-1CE2-4F23-8C16-A88DD5439406}">
      <dgm:prSet phldrT="[Text]"/>
      <dgm:spPr/>
      <dgm:t>
        <a:bodyPr/>
        <a:lstStyle/>
        <a:p>
          <a:r>
            <a:rPr lang="es-AR" b="1" dirty="0" smtClean="0"/>
            <a:t>Aislación</a:t>
          </a:r>
          <a:endParaRPr lang="es-AR" b="1" dirty="0"/>
        </a:p>
      </dgm:t>
    </dgm:pt>
    <dgm:pt modelId="{34B845AD-71F3-44D9-B15C-AA6516047A76}" type="parTrans" cxnId="{BB870802-9C2A-47EE-A360-8E1A0C045CB5}">
      <dgm:prSet/>
      <dgm:spPr/>
      <dgm:t>
        <a:bodyPr/>
        <a:lstStyle/>
        <a:p>
          <a:endParaRPr lang="es-AR"/>
        </a:p>
      </dgm:t>
    </dgm:pt>
    <dgm:pt modelId="{3E4D0105-F53D-4222-BE21-C6F12BDD2089}" type="sibTrans" cxnId="{BB870802-9C2A-47EE-A360-8E1A0C045CB5}">
      <dgm:prSet/>
      <dgm:spPr/>
      <dgm:t>
        <a:bodyPr/>
        <a:lstStyle/>
        <a:p>
          <a:endParaRPr lang="es-AR"/>
        </a:p>
      </dgm:t>
    </dgm:pt>
    <dgm:pt modelId="{C108F8D4-314B-4009-B102-9E8AAC9F9009}">
      <dgm:prSet phldrT="[Text]"/>
      <dgm:spPr/>
      <dgm:t>
        <a:bodyPr/>
        <a:lstStyle/>
        <a:p>
          <a:endParaRPr lang="es-AR" dirty="0"/>
        </a:p>
      </dgm:t>
    </dgm:pt>
    <dgm:pt modelId="{194EFAE9-25E2-4C42-A32D-A6BAE4CD961C}" type="parTrans" cxnId="{9E0F4EB3-B757-486C-A537-C2DE1CE7FCDA}">
      <dgm:prSet/>
      <dgm:spPr/>
      <dgm:t>
        <a:bodyPr/>
        <a:lstStyle/>
        <a:p>
          <a:endParaRPr lang="es-AR"/>
        </a:p>
      </dgm:t>
    </dgm:pt>
    <dgm:pt modelId="{F3104D86-8267-4841-ADBC-1B2878B7A433}" type="sibTrans" cxnId="{9E0F4EB3-B757-486C-A537-C2DE1CE7FCDA}">
      <dgm:prSet/>
      <dgm:spPr/>
      <dgm:t>
        <a:bodyPr/>
        <a:lstStyle/>
        <a:p>
          <a:endParaRPr lang="es-AR"/>
        </a:p>
      </dgm:t>
    </dgm:pt>
    <dgm:pt modelId="{0DB245FC-7A6F-4759-83A0-5276E4CAC47A}">
      <dgm:prSet phldrT="[Text]"/>
      <dgm:spPr/>
      <dgm:t>
        <a:bodyPr/>
        <a:lstStyle/>
        <a:p>
          <a:r>
            <a:rPr lang="es-AR" b="1" dirty="0" smtClean="0"/>
            <a:t>Cambio de compresor</a:t>
          </a:r>
          <a:endParaRPr lang="es-AR" b="1" dirty="0"/>
        </a:p>
      </dgm:t>
    </dgm:pt>
    <dgm:pt modelId="{8D500F2C-807A-44E9-9199-91F21E2A26C1}" type="parTrans" cxnId="{3506C804-627A-4653-9E95-6C9AD5A79208}">
      <dgm:prSet/>
      <dgm:spPr/>
      <dgm:t>
        <a:bodyPr/>
        <a:lstStyle/>
        <a:p>
          <a:endParaRPr lang="es-AR"/>
        </a:p>
      </dgm:t>
    </dgm:pt>
    <dgm:pt modelId="{88A97C9D-56D8-4619-97DB-1FB70B085A4B}" type="sibTrans" cxnId="{3506C804-627A-4653-9E95-6C9AD5A79208}">
      <dgm:prSet/>
      <dgm:spPr/>
      <dgm:t>
        <a:bodyPr/>
        <a:lstStyle/>
        <a:p>
          <a:endParaRPr lang="es-AR"/>
        </a:p>
      </dgm:t>
    </dgm:pt>
    <dgm:pt modelId="{546195E2-4ADE-4405-A7C1-566FC51019ED}">
      <dgm:prSet phldrT="[Text]"/>
      <dgm:spPr/>
      <dgm:t>
        <a:bodyPr/>
        <a:lstStyle/>
        <a:p>
          <a:endParaRPr lang="es-AR" dirty="0"/>
        </a:p>
      </dgm:t>
    </dgm:pt>
    <dgm:pt modelId="{40A1F57F-8D82-40A9-B5E5-A4BC6147E10D}" type="parTrans" cxnId="{E678781B-A40F-4BD6-B02A-50DD6A9193B3}">
      <dgm:prSet/>
      <dgm:spPr/>
      <dgm:t>
        <a:bodyPr/>
        <a:lstStyle/>
        <a:p>
          <a:endParaRPr lang="es-AR"/>
        </a:p>
      </dgm:t>
    </dgm:pt>
    <dgm:pt modelId="{B2702F2F-D9AF-49AB-BBA5-6F388FEBC58B}" type="sibTrans" cxnId="{E678781B-A40F-4BD6-B02A-50DD6A9193B3}">
      <dgm:prSet/>
      <dgm:spPr/>
      <dgm:t>
        <a:bodyPr/>
        <a:lstStyle/>
        <a:p>
          <a:endParaRPr lang="es-AR"/>
        </a:p>
      </dgm:t>
    </dgm:pt>
    <dgm:pt modelId="{3CB4E367-DD4C-497C-8407-4DCCB72E1FE8}">
      <dgm:prSet phldrT="[Text]"/>
      <dgm:spPr/>
      <dgm:t>
        <a:bodyPr/>
        <a:lstStyle/>
        <a:p>
          <a:endParaRPr lang="es-AR" dirty="0"/>
        </a:p>
      </dgm:t>
    </dgm:pt>
    <dgm:pt modelId="{2BE13CF5-794A-4F5A-9AFB-04417C627B75}" type="parTrans" cxnId="{2BAFAB82-CFF5-4B7B-8BC5-5D391B734D04}">
      <dgm:prSet/>
      <dgm:spPr/>
      <dgm:t>
        <a:bodyPr/>
        <a:lstStyle/>
        <a:p>
          <a:endParaRPr lang="es-AR"/>
        </a:p>
      </dgm:t>
    </dgm:pt>
    <dgm:pt modelId="{E61FA137-FA6D-4576-8CB9-2799C1F32793}" type="sibTrans" cxnId="{2BAFAB82-CFF5-4B7B-8BC5-5D391B734D04}">
      <dgm:prSet/>
      <dgm:spPr/>
      <dgm:t>
        <a:bodyPr/>
        <a:lstStyle/>
        <a:p>
          <a:endParaRPr lang="es-AR"/>
        </a:p>
      </dgm:t>
    </dgm:pt>
    <dgm:pt modelId="{F53E2116-BAA8-4664-BDA0-047E8AF46F78}">
      <dgm:prSet/>
      <dgm:spPr/>
      <dgm:t>
        <a:bodyPr/>
        <a:lstStyle/>
        <a:p>
          <a:r>
            <a:rPr lang="es-AR" b="1" dirty="0" smtClean="0"/>
            <a:t>Variador de Velocidad</a:t>
          </a:r>
          <a:endParaRPr lang="es-AR" b="1" dirty="0"/>
        </a:p>
      </dgm:t>
    </dgm:pt>
    <dgm:pt modelId="{3B35858D-A7C3-44E1-BEE9-0DFFE18D6D74}" type="parTrans" cxnId="{45CFCE21-3A96-4095-8880-3AD745B6E9E7}">
      <dgm:prSet/>
      <dgm:spPr/>
      <dgm:t>
        <a:bodyPr/>
        <a:lstStyle/>
        <a:p>
          <a:endParaRPr lang="es-AR"/>
        </a:p>
      </dgm:t>
    </dgm:pt>
    <dgm:pt modelId="{66A616A6-6962-4F13-ACC8-D62EEA136AEC}" type="sibTrans" cxnId="{45CFCE21-3A96-4095-8880-3AD745B6E9E7}">
      <dgm:prSet/>
      <dgm:spPr/>
      <dgm:t>
        <a:bodyPr/>
        <a:lstStyle/>
        <a:p>
          <a:endParaRPr lang="es-AR"/>
        </a:p>
      </dgm:t>
    </dgm:pt>
    <dgm:pt modelId="{AB44073D-5AE7-47DF-84A8-C5DE79EF947C}">
      <dgm:prSet/>
      <dgm:spPr/>
      <dgm:t>
        <a:bodyPr/>
        <a:lstStyle/>
        <a:p>
          <a:endParaRPr lang="es-AR" dirty="0"/>
        </a:p>
      </dgm:t>
    </dgm:pt>
    <dgm:pt modelId="{E933C490-CF99-4A47-B2D3-68AC440CE4BA}" type="parTrans" cxnId="{52C9E98D-44EF-467E-92CB-510B4BE7E121}">
      <dgm:prSet/>
      <dgm:spPr/>
      <dgm:t>
        <a:bodyPr/>
        <a:lstStyle/>
        <a:p>
          <a:endParaRPr lang="es-AR"/>
        </a:p>
      </dgm:t>
    </dgm:pt>
    <dgm:pt modelId="{C6673477-7247-4A94-B7FF-76C9CA14BC64}" type="sibTrans" cxnId="{52C9E98D-44EF-467E-92CB-510B4BE7E121}">
      <dgm:prSet/>
      <dgm:spPr/>
      <dgm:t>
        <a:bodyPr/>
        <a:lstStyle/>
        <a:p>
          <a:endParaRPr lang="es-AR"/>
        </a:p>
      </dgm:t>
    </dgm:pt>
    <dgm:pt modelId="{CF8AC228-09F4-4E2B-9630-91E247AEEB4B}">
      <dgm:prSet phldrT="[Text]"/>
      <dgm:spPr/>
      <dgm:t>
        <a:bodyPr/>
        <a:lstStyle/>
        <a:p>
          <a:endParaRPr lang="es-AR" dirty="0"/>
        </a:p>
      </dgm:t>
    </dgm:pt>
    <dgm:pt modelId="{D1B4AF8C-A535-477C-BB45-160C6649F905}" type="parTrans" cxnId="{97255113-1A7E-480C-901D-CF7ED82957CD}">
      <dgm:prSet/>
      <dgm:spPr/>
      <dgm:t>
        <a:bodyPr/>
        <a:lstStyle/>
        <a:p>
          <a:endParaRPr lang="es-AR"/>
        </a:p>
      </dgm:t>
    </dgm:pt>
    <dgm:pt modelId="{EBA1DBD5-EAA0-462F-9273-3FF969818A22}" type="sibTrans" cxnId="{97255113-1A7E-480C-901D-CF7ED82957CD}">
      <dgm:prSet/>
      <dgm:spPr/>
      <dgm:t>
        <a:bodyPr/>
        <a:lstStyle/>
        <a:p>
          <a:endParaRPr lang="es-AR"/>
        </a:p>
      </dgm:t>
    </dgm:pt>
    <dgm:pt modelId="{E1244088-FBB5-4EDF-8A61-CC090F5A8BFC}">
      <dgm:prSet phldrT="[Text]"/>
      <dgm:spPr/>
      <dgm:t>
        <a:bodyPr/>
        <a:lstStyle/>
        <a:p>
          <a:endParaRPr lang="es-AR" dirty="0"/>
        </a:p>
      </dgm:t>
    </dgm:pt>
    <dgm:pt modelId="{2E89B06B-15FA-4154-B4EE-6164905C6BAB}" type="parTrans" cxnId="{98A6D1E1-01E7-469F-9C0D-8B3887DF0B7A}">
      <dgm:prSet/>
      <dgm:spPr/>
      <dgm:t>
        <a:bodyPr/>
        <a:lstStyle/>
        <a:p>
          <a:endParaRPr lang="es-AR"/>
        </a:p>
      </dgm:t>
    </dgm:pt>
    <dgm:pt modelId="{27001A40-38F6-48F8-9CE6-53B38FA5B15C}" type="sibTrans" cxnId="{98A6D1E1-01E7-469F-9C0D-8B3887DF0B7A}">
      <dgm:prSet/>
      <dgm:spPr/>
      <dgm:t>
        <a:bodyPr/>
        <a:lstStyle/>
        <a:p>
          <a:endParaRPr lang="es-AR"/>
        </a:p>
      </dgm:t>
    </dgm:pt>
    <dgm:pt modelId="{EA74048A-5E16-47BF-AD35-AE7B0511587D}">
      <dgm:prSet phldrT="[Text]"/>
      <dgm:spPr/>
      <dgm:t>
        <a:bodyPr/>
        <a:lstStyle/>
        <a:p>
          <a:endParaRPr lang="es-AR" dirty="0"/>
        </a:p>
      </dgm:t>
    </dgm:pt>
    <dgm:pt modelId="{60189D0B-00C3-41C2-894D-FCF24D1E66CA}" type="parTrans" cxnId="{568F90C6-F974-4F72-8B50-99CFFA7126B8}">
      <dgm:prSet/>
      <dgm:spPr/>
      <dgm:t>
        <a:bodyPr/>
        <a:lstStyle/>
        <a:p>
          <a:endParaRPr lang="es-AR"/>
        </a:p>
      </dgm:t>
    </dgm:pt>
    <dgm:pt modelId="{2066F10F-CD8B-46EF-B118-E88622C3A8A6}" type="sibTrans" cxnId="{568F90C6-F974-4F72-8B50-99CFFA7126B8}">
      <dgm:prSet/>
      <dgm:spPr/>
      <dgm:t>
        <a:bodyPr/>
        <a:lstStyle/>
        <a:p>
          <a:endParaRPr lang="es-AR"/>
        </a:p>
      </dgm:t>
    </dgm:pt>
    <dgm:pt modelId="{F8F59572-2FBD-4EDB-9811-F75D8F923476}">
      <dgm:prSet phldrT="[Text]"/>
      <dgm:spPr/>
      <dgm:t>
        <a:bodyPr/>
        <a:lstStyle/>
        <a:p>
          <a:endParaRPr lang="es-AR" dirty="0"/>
        </a:p>
      </dgm:t>
    </dgm:pt>
    <dgm:pt modelId="{D2701D0F-0F34-4246-97EC-07B83742F8C4}" type="parTrans" cxnId="{815A0225-593F-4EDC-8F4C-94BBAFFEC4A4}">
      <dgm:prSet/>
      <dgm:spPr/>
      <dgm:t>
        <a:bodyPr/>
        <a:lstStyle/>
        <a:p>
          <a:endParaRPr lang="es-AR"/>
        </a:p>
      </dgm:t>
    </dgm:pt>
    <dgm:pt modelId="{081205F9-8A4C-43B2-B02A-ABD9B3FF1B38}" type="sibTrans" cxnId="{815A0225-593F-4EDC-8F4C-94BBAFFEC4A4}">
      <dgm:prSet/>
      <dgm:spPr/>
      <dgm:t>
        <a:bodyPr/>
        <a:lstStyle/>
        <a:p>
          <a:endParaRPr lang="es-AR"/>
        </a:p>
      </dgm:t>
    </dgm:pt>
    <dgm:pt modelId="{7D3D6D32-1F14-4009-B1B7-FAE84976486E}">
      <dgm:prSet/>
      <dgm:spPr/>
      <dgm:t>
        <a:bodyPr/>
        <a:lstStyle/>
        <a:p>
          <a:r>
            <a:rPr lang="es-AR" b="1" dirty="0" smtClean="0"/>
            <a:t>Iluminación</a:t>
          </a:r>
          <a:endParaRPr lang="es-AR" b="1" dirty="0"/>
        </a:p>
      </dgm:t>
    </dgm:pt>
    <dgm:pt modelId="{B59A747A-8C5D-44CD-B6A4-17A65D13BA84}" type="parTrans" cxnId="{F16F126B-FB53-4DE6-8DED-C2EC968AC2C7}">
      <dgm:prSet/>
      <dgm:spPr/>
      <dgm:t>
        <a:bodyPr/>
        <a:lstStyle/>
        <a:p>
          <a:endParaRPr lang="es-AR"/>
        </a:p>
      </dgm:t>
    </dgm:pt>
    <dgm:pt modelId="{3417473F-1A93-45A8-A3A5-06D17DAC9ED0}" type="sibTrans" cxnId="{F16F126B-FB53-4DE6-8DED-C2EC968AC2C7}">
      <dgm:prSet/>
      <dgm:spPr/>
      <dgm:t>
        <a:bodyPr/>
        <a:lstStyle/>
        <a:p>
          <a:endParaRPr lang="es-AR"/>
        </a:p>
      </dgm:t>
    </dgm:pt>
    <dgm:pt modelId="{F266F349-260C-4ECD-B5D9-E9BBD50F28DD}">
      <dgm:prSet/>
      <dgm:spPr/>
      <dgm:t>
        <a:bodyPr/>
        <a:lstStyle/>
        <a:p>
          <a:endParaRPr lang="es-AR" dirty="0"/>
        </a:p>
      </dgm:t>
    </dgm:pt>
    <dgm:pt modelId="{2AFE54DF-4969-4A28-97BA-B9A3FA794282}" type="parTrans" cxnId="{0E81030E-A97C-4A64-965B-0CD9D0A2D400}">
      <dgm:prSet/>
      <dgm:spPr/>
      <dgm:t>
        <a:bodyPr/>
        <a:lstStyle/>
        <a:p>
          <a:endParaRPr lang="es-AR"/>
        </a:p>
      </dgm:t>
    </dgm:pt>
    <dgm:pt modelId="{8179CAFA-AA6D-49F9-B27F-BB68BD918B16}" type="sibTrans" cxnId="{0E81030E-A97C-4A64-965B-0CD9D0A2D400}">
      <dgm:prSet/>
      <dgm:spPr/>
      <dgm:t>
        <a:bodyPr/>
        <a:lstStyle/>
        <a:p>
          <a:endParaRPr lang="es-AR"/>
        </a:p>
      </dgm:t>
    </dgm:pt>
    <dgm:pt modelId="{F6027726-D617-4F6F-96F1-611769CA77B6}" type="pres">
      <dgm:prSet presAssocID="{7B8A86D9-EC8D-4F03-B04C-700FD3D0EA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EFF749D-A89F-45BF-9797-F237C2C34E3D}" type="pres">
      <dgm:prSet presAssocID="{5662702B-D2BF-4F58-895E-E5B0B329F004}" presName="linNode" presStyleCnt="0"/>
      <dgm:spPr/>
    </dgm:pt>
    <dgm:pt modelId="{D4401676-C05C-485E-8C0D-BCA853A9252E}" type="pres">
      <dgm:prSet presAssocID="{5662702B-D2BF-4F58-895E-E5B0B329F004}" presName="parentText" presStyleLbl="node1" presStyleIdx="0" presStyleCnt="5" custScaleX="241796" custScaleY="14641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31AC1F0-2E90-4B67-AE52-760079EC8CF8}" type="pres">
      <dgm:prSet presAssocID="{5662702B-D2BF-4F58-895E-E5B0B329F004}" presName="descendantText" presStyleLbl="alignAccFollowNode1" presStyleIdx="0" presStyleCnt="5" custScaleY="16162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664BA1F-9028-425F-A3AF-02F450B1DBC6}" type="pres">
      <dgm:prSet presAssocID="{A207816C-C5D7-4113-B89B-31A4213AAE9D}" presName="sp" presStyleCnt="0"/>
      <dgm:spPr/>
    </dgm:pt>
    <dgm:pt modelId="{2DDCC45C-D48E-4512-B588-4F7DD4288822}" type="pres">
      <dgm:prSet presAssocID="{89BE4177-1CE2-4F23-8C16-A88DD5439406}" presName="linNode" presStyleCnt="0"/>
      <dgm:spPr/>
    </dgm:pt>
    <dgm:pt modelId="{0C07DD24-DFA1-4C0B-BFEC-81608236B8CF}" type="pres">
      <dgm:prSet presAssocID="{89BE4177-1CE2-4F23-8C16-A88DD5439406}" presName="parentText" presStyleLbl="node1" presStyleIdx="1" presStyleCnt="5" custScaleX="241796" custScaleY="14641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4FE5680-3EAC-4E4D-BC5F-78229B72056F}" type="pres">
      <dgm:prSet presAssocID="{89BE4177-1CE2-4F23-8C16-A88DD5439406}" presName="descendantText" presStyleLbl="alignAccFollowNode1" presStyleIdx="1" presStyleCnt="5" custScaleY="17198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2F0E90C-FB78-4D15-BE03-C3619C39172C}" type="pres">
      <dgm:prSet presAssocID="{3E4D0105-F53D-4222-BE21-C6F12BDD2089}" presName="sp" presStyleCnt="0"/>
      <dgm:spPr/>
    </dgm:pt>
    <dgm:pt modelId="{43CC1AAB-C192-461A-AE16-206BC5F3AE20}" type="pres">
      <dgm:prSet presAssocID="{0DB245FC-7A6F-4759-83A0-5276E4CAC47A}" presName="linNode" presStyleCnt="0"/>
      <dgm:spPr/>
    </dgm:pt>
    <dgm:pt modelId="{EBA977AF-9A9B-466F-BF75-2EF372B71E42}" type="pres">
      <dgm:prSet presAssocID="{0DB245FC-7A6F-4759-83A0-5276E4CAC47A}" presName="parentText" presStyleLbl="node1" presStyleIdx="2" presStyleCnt="5" custScaleX="241796" custScaleY="146410" custLinFactNeighborX="-1616" custLinFactNeighborY="144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DEC3146-29BE-4DA9-ABC7-17C004B7BAEE}" type="pres">
      <dgm:prSet presAssocID="{0DB245FC-7A6F-4759-83A0-5276E4CAC47A}" presName="descendantText" presStyleLbl="alignAccFollowNode1" presStyleIdx="2" presStyleCnt="5" custScaleY="16505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0B2A68-A1DD-44EF-A196-04C2543CFA35}" type="pres">
      <dgm:prSet presAssocID="{88A97C9D-56D8-4619-97DB-1FB70B085A4B}" presName="sp" presStyleCnt="0"/>
      <dgm:spPr/>
    </dgm:pt>
    <dgm:pt modelId="{003C7FF1-F6DD-42A4-B9D4-69D6BA682141}" type="pres">
      <dgm:prSet presAssocID="{F53E2116-BAA8-4664-BDA0-047E8AF46F78}" presName="linNode" presStyleCnt="0"/>
      <dgm:spPr/>
    </dgm:pt>
    <dgm:pt modelId="{C3D6D0E5-6D54-41AE-B23B-8CD8D78A9D37}" type="pres">
      <dgm:prSet presAssocID="{F53E2116-BAA8-4664-BDA0-047E8AF46F78}" presName="parentText" presStyleLbl="node1" presStyleIdx="3" presStyleCnt="5" custScaleX="241796" custScaleY="14641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9F965F-6313-4244-A9C5-70AB14EE8190}" type="pres">
      <dgm:prSet presAssocID="{F53E2116-BAA8-4664-BDA0-047E8AF46F78}" presName="descendantText" presStyleLbl="alignAccFollowNode1" presStyleIdx="3" presStyleCnt="5" custScaleY="17890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42355C3-0686-4695-A16C-801A8FE10B9F}" type="pres">
      <dgm:prSet presAssocID="{66A616A6-6962-4F13-ACC8-D62EEA136AEC}" presName="sp" presStyleCnt="0"/>
      <dgm:spPr/>
    </dgm:pt>
    <dgm:pt modelId="{E32729C1-4098-4456-85DE-4B00C1ECF221}" type="pres">
      <dgm:prSet presAssocID="{7D3D6D32-1F14-4009-B1B7-FAE84976486E}" presName="linNode" presStyleCnt="0"/>
      <dgm:spPr/>
    </dgm:pt>
    <dgm:pt modelId="{A9735071-0B2C-406F-AD84-DBBCB295B0D9}" type="pres">
      <dgm:prSet presAssocID="{7D3D6D32-1F14-4009-B1B7-FAE84976486E}" presName="parentText" presStyleLbl="node1" presStyleIdx="4" presStyleCnt="5" custScaleX="241796" custScaleY="14641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4754100-C165-47B1-BE98-79017A2EF7BD}" type="pres">
      <dgm:prSet presAssocID="{7D3D6D32-1F14-4009-B1B7-FAE84976486E}" presName="descendantText" presStyleLbl="alignAccFollowNode1" presStyleIdx="4" presStyleCnt="5" custScaleY="167976" custLinFactNeighborY="343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7255113-1A7E-480C-901D-CF7ED82957CD}" srcId="{5662702B-D2BF-4F58-895E-E5B0B329F004}" destId="{CF8AC228-09F4-4E2B-9630-91E247AEEB4B}" srcOrd="1" destOrd="0" parTransId="{D1B4AF8C-A535-477C-BB45-160C6649F905}" sibTransId="{EBA1DBD5-EAA0-462F-9273-3FF969818A22}"/>
    <dgm:cxn modelId="{7AE99694-852E-4DD4-8564-0D531CADBA1E}" type="presOf" srcId="{546195E2-4ADE-4405-A7C1-566FC51019ED}" destId="{ADEC3146-29BE-4DA9-ABC7-17C004B7BAEE}" srcOrd="0" destOrd="0" presId="urn:microsoft.com/office/officeart/2005/8/layout/vList5"/>
    <dgm:cxn modelId="{B8C3011D-C03D-40BB-BB13-E746EF048A14}" type="presOf" srcId="{0DB245FC-7A6F-4759-83A0-5276E4CAC47A}" destId="{EBA977AF-9A9B-466F-BF75-2EF372B71E42}" srcOrd="0" destOrd="0" presId="urn:microsoft.com/office/officeart/2005/8/layout/vList5"/>
    <dgm:cxn modelId="{2C7A61F2-2168-46EB-A704-A2AC16B72F2A}" type="presOf" srcId="{EA74048A-5E16-47BF-AD35-AE7B0511587D}" destId="{D31AC1F0-2E90-4B67-AE52-760079EC8CF8}" srcOrd="0" destOrd="3" presId="urn:microsoft.com/office/officeart/2005/8/layout/vList5"/>
    <dgm:cxn modelId="{3506C804-627A-4653-9E95-6C9AD5A79208}" srcId="{7B8A86D9-EC8D-4F03-B04C-700FD3D0EA0D}" destId="{0DB245FC-7A6F-4759-83A0-5276E4CAC47A}" srcOrd="2" destOrd="0" parTransId="{8D500F2C-807A-44E9-9199-91F21E2A26C1}" sibTransId="{88A97C9D-56D8-4619-97DB-1FB70B085A4B}"/>
    <dgm:cxn modelId="{F16F126B-FB53-4DE6-8DED-C2EC968AC2C7}" srcId="{7B8A86D9-EC8D-4F03-B04C-700FD3D0EA0D}" destId="{7D3D6D32-1F14-4009-B1B7-FAE84976486E}" srcOrd="4" destOrd="0" parTransId="{B59A747A-8C5D-44CD-B6A4-17A65D13BA84}" sibTransId="{3417473F-1A93-45A8-A3A5-06D17DAC9ED0}"/>
    <dgm:cxn modelId="{84209266-D532-4FDA-8FD2-100195FF4A73}" type="presOf" srcId="{F266F349-260C-4ECD-B5D9-E9BBD50F28DD}" destId="{14754100-C165-47B1-BE98-79017A2EF7BD}" srcOrd="0" destOrd="0" presId="urn:microsoft.com/office/officeart/2005/8/layout/vList5"/>
    <dgm:cxn modelId="{ECD1071B-A9FD-4CD0-A9CC-B4D1DFCFE260}" type="presOf" srcId="{CF8AC228-09F4-4E2B-9630-91E247AEEB4B}" destId="{D31AC1F0-2E90-4B67-AE52-760079EC8CF8}" srcOrd="0" destOrd="1" presId="urn:microsoft.com/office/officeart/2005/8/layout/vList5"/>
    <dgm:cxn modelId="{815A0225-593F-4EDC-8F4C-94BBAFFEC4A4}" srcId="{5662702B-D2BF-4F58-895E-E5B0B329F004}" destId="{F8F59572-2FBD-4EDB-9811-F75D8F923476}" srcOrd="4" destOrd="0" parTransId="{D2701D0F-0F34-4246-97EC-07B83742F8C4}" sibTransId="{081205F9-8A4C-43B2-B02A-ABD9B3FF1B38}"/>
    <dgm:cxn modelId="{DC6E9859-1BF4-4339-AE78-194BD2CEB067}" type="presOf" srcId="{89BE4177-1CE2-4F23-8C16-A88DD5439406}" destId="{0C07DD24-DFA1-4C0B-BFEC-81608236B8CF}" srcOrd="0" destOrd="0" presId="urn:microsoft.com/office/officeart/2005/8/layout/vList5"/>
    <dgm:cxn modelId="{568F90C6-F974-4F72-8B50-99CFFA7126B8}" srcId="{5662702B-D2BF-4F58-895E-E5B0B329F004}" destId="{EA74048A-5E16-47BF-AD35-AE7B0511587D}" srcOrd="3" destOrd="0" parTransId="{60189D0B-00C3-41C2-894D-FCF24D1E66CA}" sibTransId="{2066F10F-CD8B-46EF-B118-E88622C3A8A6}"/>
    <dgm:cxn modelId="{64F0B0F1-CE4F-4815-A644-A205777DB4CC}" srcId="{5662702B-D2BF-4F58-895E-E5B0B329F004}" destId="{1C7BE5CA-DCA0-45B0-915D-F93C949DDFCA}" srcOrd="0" destOrd="0" parTransId="{57A440EB-1906-4DD6-8EF0-CB6FC730FC1B}" sibTransId="{E39BA890-1D29-462B-93A9-A834DAE8E0A3}"/>
    <dgm:cxn modelId="{BE17E9EE-5E41-4F45-AB45-D0C5D7F45DD1}" type="presOf" srcId="{AB44073D-5AE7-47DF-84A8-C5DE79EF947C}" destId="{F09F965F-6313-4244-A9C5-70AB14EE8190}" srcOrd="0" destOrd="0" presId="urn:microsoft.com/office/officeart/2005/8/layout/vList5"/>
    <dgm:cxn modelId="{6894C916-97C0-44F6-ACEA-98E75AEC0743}" type="presOf" srcId="{7D3D6D32-1F14-4009-B1B7-FAE84976486E}" destId="{A9735071-0B2C-406F-AD84-DBBCB295B0D9}" srcOrd="0" destOrd="0" presId="urn:microsoft.com/office/officeart/2005/8/layout/vList5"/>
    <dgm:cxn modelId="{9E0F4EB3-B757-486C-A537-C2DE1CE7FCDA}" srcId="{89BE4177-1CE2-4F23-8C16-A88DD5439406}" destId="{C108F8D4-314B-4009-B102-9E8AAC9F9009}" srcOrd="0" destOrd="0" parTransId="{194EFAE9-25E2-4C42-A32D-A6BAE4CD961C}" sibTransId="{F3104D86-8267-4841-ADBC-1B2878B7A433}"/>
    <dgm:cxn modelId="{77F0C8E4-EE53-4231-B6EB-EA83BB20A625}" type="presOf" srcId="{F53E2116-BAA8-4664-BDA0-047E8AF46F78}" destId="{C3D6D0E5-6D54-41AE-B23B-8CD8D78A9D37}" srcOrd="0" destOrd="0" presId="urn:microsoft.com/office/officeart/2005/8/layout/vList5"/>
    <dgm:cxn modelId="{53F58C08-4D63-488B-8304-69E969F0797F}" type="presOf" srcId="{5662702B-D2BF-4F58-895E-E5B0B329F004}" destId="{D4401676-C05C-485E-8C0D-BCA853A9252E}" srcOrd="0" destOrd="0" presId="urn:microsoft.com/office/officeart/2005/8/layout/vList5"/>
    <dgm:cxn modelId="{1BCC9C85-49B5-41E3-9320-4FB8744D504F}" type="presOf" srcId="{F8F59572-2FBD-4EDB-9811-F75D8F923476}" destId="{D31AC1F0-2E90-4B67-AE52-760079EC8CF8}" srcOrd="0" destOrd="4" presId="urn:microsoft.com/office/officeart/2005/8/layout/vList5"/>
    <dgm:cxn modelId="{08B3B12A-C5CE-4728-9640-D8FBCF0B0FA5}" type="presOf" srcId="{C108F8D4-314B-4009-B102-9E8AAC9F9009}" destId="{84FE5680-3EAC-4E4D-BC5F-78229B72056F}" srcOrd="0" destOrd="0" presId="urn:microsoft.com/office/officeart/2005/8/layout/vList5"/>
    <dgm:cxn modelId="{45CFCE21-3A96-4095-8880-3AD745B6E9E7}" srcId="{7B8A86D9-EC8D-4F03-B04C-700FD3D0EA0D}" destId="{F53E2116-BAA8-4664-BDA0-047E8AF46F78}" srcOrd="3" destOrd="0" parTransId="{3B35858D-A7C3-44E1-BEE9-0DFFE18D6D74}" sibTransId="{66A616A6-6962-4F13-ACC8-D62EEA136AEC}"/>
    <dgm:cxn modelId="{BB870802-9C2A-47EE-A360-8E1A0C045CB5}" srcId="{7B8A86D9-EC8D-4F03-B04C-700FD3D0EA0D}" destId="{89BE4177-1CE2-4F23-8C16-A88DD5439406}" srcOrd="1" destOrd="0" parTransId="{34B845AD-71F3-44D9-B15C-AA6516047A76}" sibTransId="{3E4D0105-F53D-4222-BE21-C6F12BDD2089}"/>
    <dgm:cxn modelId="{98A6D1E1-01E7-469F-9C0D-8B3887DF0B7A}" srcId="{5662702B-D2BF-4F58-895E-E5B0B329F004}" destId="{E1244088-FBB5-4EDF-8A61-CC090F5A8BFC}" srcOrd="2" destOrd="0" parTransId="{2E89B06B-15FA-4154-B4EE-6164905C6BAB}" sibTransId="{27001A40-38F6-48F8-9CE6-53B38FA5B15C}"/>
    <dgm:cxn modelId="{FA1B112E-364E-40EE-898E-7391A3D8E116}" type="presOf" srcId="{3CB4E367-DD4C-497C-8407-4DCCB72E1FE8}" destId="{ADEC3146-29BE-4DA9-ABC7-17C004B7BAEE}" srcOrd="0" destOrd="1" presId="urn:microsoft.com/office/officeart/2005/8/layout/vList5"/>
    <dgm:cxn modelId="{52C9E98D-44EF-467E-92CB-510B4BE7E121}" srcId="{F53E2116-BAA8-4664-BDA0-047E8AF46F78}" destId="{AB44073D-5AE7-47DF-84A8-C5DE79EF947C}" srcOrd="0" destOrd="0" parTransId="{E933C490-CF99-4A47-B2D3-68AC440CE4BA}" sibTransId="{C6673477-7247-4A94-B7FF-76C9CA14BC64}"/>
    <dgm:cxn modelId="{E678781B-A40F-4BD6-B02A-50DD6A9193B3}" srcId="{0DB245FC-7A6F-4759-83A0-5276E4CAC47A}" destId="{546195E2-4ADE-4405-A7C1-566FC51019ED}" srcOrd="0" destOrd="0" parTransId="{40A1F57F-8D82-40A9-B5E5-A4BC6147E10D}" sibTransId="{B2702F2F-D9AF-49AB-BBA5-6F388FEBC58B}"/>
    <dgm:cxn modelId="{2BAFAB82-CFF5-4B7B-8BC5-5D391B734D04}" srcId="{0DB245FC-7A6F-4759-83A0-5276E4CAC47A}" destId="{3CB4E367-DD4C-497C-8407-4DCCB72E1FE8}" srcOrd="1" destOrd="0" parTransId="{2BE13CF5-794A-4F5A-9AFB-04417C627B75}" sibTransId="{E61FA137-FA6D-4576-8CB9-2799C1F32793}"/>
    <dgm:cxn modelId="{4FDFF0A5-D5D4-4B8D-877D-EFA2D663D164}" type="presOf" srcId="{1C7BE5CA-DCA0-45B0-915D-F93C949DDFCA}" destId="{D31AC1F0-2E90-4B67-AE52-760079EC8CF8}" srcOrd="0" destOrd="0" presId="urn:microsoft.com/office/officeart/2005/8/layout/vList5"/>
    <dgm:cxn modelId="{0E81030E-A97C-4A64-965B-0CD9D0A2D400}" srcId="{7D3D6D32-1F14-4009-B1B7-FAE84976486E}" destId="{F266F349-260C-4ECD-B5D9-E9BBD50F28DD}" srcOrd="0" destOrd="0" parTransId="{2AFE54DF-4969-4A28-97BA-B9A3FA794282}" sibTransId="{8179CAFA-AA6D-49F9-B27F-BB68BD918B16}"/>
    <dgm:cxn modelId="{74759DF3-272B-486B-B212-25975F21A178}" srcId="{7B8A86D9-EC8D-4F03-B04C-700FD3D0EA0D}" destId="{5662702B-D2BF-4F58-895E-E5B0B329F004}" srcOrd="0" destOrd="0" parTransId="{5C381684-1670-443B-A0DB-ACF66A883022}" sibTransId="{A207816C-C5D7-4113-B89B-31A4213AAE9D}"/>
    <dgm:cxn modelId="{04EB5E0D-2C12-48C0-8901-8E87A6C9E121}" type="presOf" srcId="{7B8A86D9-EC8D-4F03-B04C-700FD3D0EA0D}" destId="{F6027726-D617-4F6F-96F1-611769CA77B6}" srcOrd="0" destOrd="0" presId="urn:microsoft.com/office/officeart/2005/8/layout/vList5"/>
    <dgm:cxn modelId="{F91FDE54-F2EB-42FB-A503-486FEF78F4FA}" type="presOf" srcId="{E1244088-FBB5-4EDF-8A61-CC090F5A8BFC}" destId="{D31AC1F0-2E90-4B67-AE52-760079EC8CF8}" srcOrd="0" destOrd="2" presId="urn:microsoft.com/office/officeart/2005/8/layout/vList5"/>
    <dgm:cxn modelId="{7037D4EF-BD6E-477C-836E-E3D4F80B50BA}" type="presParOf" srcId="{F6027726-D617-4F6F-96F1-611769CA77B6}" destId="{EEFF749D-A89F-45BF-9797-F237C2C34E3D}" srcOrd="0" destOrd="0" presId="urn:microsoft.com/office/officeart/2005/8/layout/vList5"/>
    <dgm:cxn modelId="{77F5DAB5-823D-4E46-8FDE-E620363F8E9E}" type="presParOf" srcId="{EEFF749D-A89F-45BF-9797-F237C2C34E3D}" destId="{D4401676-C05C-485E-8C0D-BCA853A9252E}" srcOrd="0" destOrd="0" presId="urn:microsoft.com/office/officeart/2005/8/layout/vList5"/>
    <dgm:cxn modelId="{9AA39100-F665-4794-8B93-9818578D5BDD}" type="presParOf" srcId="{EEFF749D-A89F-45BF-9797-F237C2C34E3D}" destId="{D31AC1F0-2E90-4B67-AE52-760079EC8CF8}" srcOrd="1" destOrd="0" presId="urn:microsoft.com/office/officeart/2005/8/layout/vList5"/>
    <dgm:cxn modelId="{E07AC977-71FF-440E-80DB-3360A4258C59}" type="presParOf" srcId="{F6027726-D617-4F6F-96F1-611769CA77B6}" destId="{F664BA1F-9028-425F-A3AF-02F450B1DBC6}" srcOrd="1" destOrd="0" presId="urn:microsoft.com/office/officeart/2005/8/layout/vList5"/>
    <dgm:cxn modelId="{5DEA6818-0FE8-404F-90A0-C8D94BCC495E}" type="presParOf" srcId="{F6027726-D617-4F6F-96F1-611769CA77B6}" destId="{2DDCC45C-D48E-4512-B588-4F7DD4288822}" srcOrd="2" destOrd="0" presId="urn:microsoft.com/office/officeart/2005/8/layout/vList5"/>
    <dgm:cxn modelId="{4DE868B7-2414-4A62-A4D0-523EF6A2BD00}" type="presParOf" srcId="{2DDCC45C-D48E-4512-B588-4F7DD4288822}" destId="{0C07DD24-DFA1-4C0B-BFEC-81608236B8CF}" srcOrd="0" destOrd="0" presId="urn:microsoft.com/office/officeart/2005/8/layout/vList5"/>
    <dgm:cxn modelId="{6460B0C4-F463-421A-B3E2-7A0C68FD8C9A}" type="presParOf" srcId="{2DDCC45C-D48E-4512-B588-4F7DD4288822}" destId="{84FE5680-3EAC-4E4D-BC5F-78229B72056F}" srcOrd="1" destOrd="0" presId="urn:microsoft.com/office/officeart/2005/8/layout/vList5"/>
    <dgm:cxn modelId="{7278B9C6-EB83-47DF-9948-4E5788AF608D}" type="presParOf" srcId="{F6027726-D617-4F6F-96F1-611769CA77B6}" destId="{82F0E90C-FB78-4D15-BE03-C3619C39172C}" srcOrd="3" destOrd="0" presId="urn:microsoft.com/office/officeart/2005/8/layout/vList5"/>
    <dgm:cxn modelId="{C4070268-9303-4376-98C3-BF0681303D54}" type="presParOf" srcId="{F6027726-D617-4F6F-96F1-611769CA77B6}" destId="{43CC1AAB-C192-461A-AE16-206BC5F3AE20}" srcOrd="4" destOrd="0" presId="urn:microsoft.com/office/officeart/2005/8/layout/vList5"/>
    <dgm:cxn modelId="{8EDCA98D-6A77-445E-8692-79F6137E5EF4}" type="presParOf" srcId="{43CC1AAB-C192-461A-AE16-206BC5F3AE20}" destId="{EBA977AF-9A9B-466F-BF75-2EF372B71E42}" srcOrd="0" destOrd="0" presId="urn:microsoft.com/office/officeart/2005/8/layout/vList5"/>
    <dgm:cxn modelId="{A9389A2C-4FFC-4C79-88A0-2A3421F0B69C}" type="presParOf" srcId="{43CC1AAB-C192-461A-AE16-206BC5F3AE20}" destId="{ADEC3146-29BE-4DA9-ABC7-17C004B7BAEE}" srcOrd="1" destOrd="0" presId="urn:microsoft.com/office/officeart/2005/8/layout/vList5"/>
    <dgm:cxn modelId="{33610E2F-62F6-4B13-A488-41E0502000C8}" type="presParOf" srcId="{F6027726-D617-4F6F-96F1-611769CA77B6}" destId="{4A0B2A68-A1DD-44EF-A196-04C2543CFA35}" srcOrd="5" destOrd="0" presId="urn:microsoft.com/office/officeart/2005/8/layout/vList5"/>
    <dgm:cxn modelId="{003037D2-849F-48FA-B3AA-D6364FBFD8FD}" type="presParOf" srcId="{F6027726-D617-4F6F-96F1-611769CA77B6}" destId="{003C7FF1-F6DD-42A4-B9D4-69D6BA682141}" srcOrd="6" destOrd="0" presId="urn:microsoft.com/office/officeart/2005/8/layout/vList5"/>
    <dgm:cxn modelId="{ED064457-3915-494A-8F27-AA724CA56187}" type="presParOf" srcId="{003C7FF1-F6DD-42A4-B9D4-69D6BA682141}" destId="{C3D6D0E5-6D54-41AE-B23B-8CD8D78A9D37}" srcOrd="0" destOrd="0" presId="urn:microsoft.com/office/officeart/2005/8/layout/vList5"/>
    <dgm:cxn modelId="{47777DA2-CFF5-415A-A890-5523232A866B}" type="presParOf" srcId="{003C7FF1-F6DD-42A4-B9D4-69D6BA682141}" destId="{F09F965F-6313-4244-A9C5-70AB14EE8190}" srcOrd="1" destOrd="0" presId="urn:microsoft.com/office/officeart/2005/8/layout/vList5"/>
    <dgm:cxn modelId="{FA594B83-EE30-4DD7-B93A-8FB9B72749A2}" type="presParOf" srcId="{F6027726-D617-4F6F-96F1-611769CA77B6}" destId="{942355C3-0686-4695-A16C-801A8FE10B9F}" srcOrd="7" destOrd="0" presId="urn:microsoft.com/office/officeart/2005/8/layout/vList5"/>
    <dgm:cxn modelId="{E8AE8710-3B27-4602-8CCF-AA82CAC145CA}" type="presParOf" srcId="{F6027726-D617-4F6F-96F1-611769CA77B6}" destId="{E32729C1-4098-4456-85DE-4B00C1ECF221}" srcOrd="8" destOrd="0" presId="urn:microsoft.com/office/officeart/2005/8/layout/vList5"/>
    <dgm:cxn modelId="{F68A6F71-5B85-404E-918F-06FF8D1541A7}" type="presParOf" srcId="{E32729C1-4098-4456-85DE-4B00C1ECF221}" destId="{A9735071-0B2C-406F-AD84-DBBCB295B0D9}" srcOrd="0" destOrd="0" presId="urn:microsoft.com/office/officeart/2005/8/layout/vList5"/>
    <dgm:cxn modelId="{4CBCD07B-36ED-494F-AF43-163176F4A92F}" type="presParOf" srcId="{E32729C1-4098-4456-85DE-4B00C1ECF221}" destId="{14754100-C165-47B1-BE98-79017A2EF7B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B42092-F243-45D2-A31B-B9AA33FE714C}" type="doc">
      <dgm:prSet loTypeId="urn:microsoft.com/office/officeart/2005/8/layout/hProcess11" loCatId="process" qsTypeId="urn:microsoft.com/office/officeart/2005/8/quickstyle/simple1" qsCatId="simple" csTypeId="urn:microsoft.com/office/officeart/2005/8/colors/accent2_2" csCatId="accent2" phldr="1"/>
      <dgm:spPr/>
    </dgm:pt>
    <dgm:pt modelId="{32D096E5-B47A-4648-8102-084CD6576CC5}">
      <dgm:prSet phldrT="[Texto]" custT="1"/>
      <dgm:spPr/>
      <dgm:t>
        <a:bodyPr/>
        <a:lstStyle/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2014 </a:t>
          </a:r>
        </a:p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AA (B)</a:t>
          </a:r>
          <a:endParaRPr lang="es-AR" sz="1100" b="1" dirty="0">
            <a:solidFill>
              <a:schemeClr val="bg2">
                <a:lumMod val="25000"/>
              </a:schemeClr>
            </a:solidFill>
          </a:endParaRPr>
        </a:p>
      </dgm:t>
    </dgm:pt>
    <dgm:pt modelId="{BD5B6E52-897E-42B2-9F15-4E92C2AAB7B3}" type="parTrans" cxnId="{3F63BF40-E79D-4D82-8C17-6D5B6D569E23}">
      <dgm:prSet/>
      <dgm:spPr/>
      <dgm:t>
        <a:bodyPr/>
        <a:lstStyle/>
        <a:p>
          <a:endParaRPr lang="es-AR"/>
        </a:p>
      </dgm:t>
    </dgm:pt>
    <dgm:pt modelId="{F82FCC9D-CDD7-4631-9300-6FBB8F14D78A}" type="sibTrans" cxnId="{3F63BF40-E79D-4D82-8C17-6D5B6D569E23}">
      <dgm:prSet/>
      <dgm:spPr/>
      <dgm:t>
        <a:bodyPr/>
        <a:lstStyle/>
        <a:p>
          <a:endParaRPr lang="es-AR"/>
        </a:p>
      </dgm:t>
    </dgm:pt>
    <dgm:pt modelId="{BF45352B-E73C-4326-B8E1-6BF80550C4CF}">
      <dgm:prSet phldrT="[Texto]" custT="1"/>
      <dgm:spPr/>
      <dgm:t>
        <a:bodyPr/>
        <a:lstStyle/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AA (D)</a:t>
          </a:r>
        </a:p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2011</a:t>
          </a:r>
        </a:p>
      </dgm:t>
    </dgm:pt>
    <dgm:pt modelId="{971F31BB-C406-4136-B856-A35DA9FB07E5}" type="parTrans" cxnId="{78ACFBA7-1273-45AB-ACC3-743346A867AF}">
      <dgm:prSet/>
      <dgm:spPr/>
      <dgm:t>
        <a:bodyPr/>
        <a:lstStyle/>
        <a:p>
          <a:endParaRPr lang="es-AR"/>
        </a:p>
      </dgm:t>
    </dgm:pt>
    <dgm:pt modelId="{559806D8-8D99-40E1-B410-27BB87C954F3}" type="sibTrans" cxnId="{78ACFBA7-1273-45AB-ACC3-743346A867AF}">
      <dgm:prSet/>
      <dgm:spPr/>
      <dgm:t>
        <a:bodyPr/>
        <a:lstStyle/>
        <a:p>
          <a:endParaRPr lang="es-AR"/>
        </a:p>
      </dgm:t>
    </dgm:pt>
    <dgm:pt modelId="{D2EE829E-8842-470D-8741-FEDCAC01A4AC}">
      <dgm:prSet phldrT="[Texto]" custT="1"/>
      <dgm:spPr/>
      <dgm:t>
        <a:bodyPr/>
        <a:lstStyle/>
        <a:p>
          <a:r>
            <a:rPr lang="es-AR" sz="1100" b="1" dirty="0" smtClean="0">
              <a:solidFill>
                <a:schemeClr val="accent2">
                  <a:lumMod val="50000"/>
                </a:schemeClr>
              </a:solidFill>
            </a:rPr>
            <a:t>2010</a:t>
          </a:r>
        </a:p>
        <a:p>
          <a:r>
            <a:rPr lang="es-AR" sz="1100" b="1" dirty="0" smtClean="0">
              <a:solidFill>
                <a:schemeClr val="accent2">
                  <a:lumMod val="50000"/>
                </a:schemeClr>
              </a:solidFill>
            </a:rPr>
            <a:t>Lámparas</a:t>
          </a:r>
        </a:p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AA (E)</a:t>
          </a:r>
          <a:r>
            <a:rPr lang="es-AR" sz="1100" b="1" dirty="0" smtClean="0"/>
            <a:t> </a:t>
          </a:r>
          <a:endParaRPr lang="es-AR" sz="1100" b="1" dirty="0"/>
        </a:p>
      </dgm:t>
    </dgm:pt>
    <dgm:pt modelId="{EF709185-197D-4473-8836-059E362A637C}" type="parTrans" cxnId="{97D28EC3-8F04-4A7D-86EC-C46FC3B9EC57}">
      <dgm:prSet/>
      <dgm:spPr/>
      <dgm:t>
        <a:bodyPr/>
        <a:lstStyle/>
        <a:p>
          <a:endParaRPr lang="es-AR"/>
        </a:p>
      </dgm:t>
    </dgm:pt>
    <dgm:pt modelId="{9D8A2331-AC2C-4CFD-ACCF-A744CCD6D1BC}" type="sibTrans" cxnId="{97D28EC3-8F04-4A7D-86EC-C46FC3B9EC57}">
      <dgm:prSet/>
      <dgm:spPr/>
      <dgm:t>
        <a:bodyPr/>
        <a:lstStyle/>
        <a:p>
          <a:endParaRPr lang="es-AR"/>
        </a:p>
      </dgm:t>
    </dgm:pt>
    <dgm:pt modelId="{4B83DA42-4194-4FCB-BFF3-89A0132E0649}">
      <dgm:prSet phldrT="[Texto]" custT="1"/>
      <dgm:spPr/>
      <dgm:t>
        <a:bodyPr/>
        <a:lstStyle/>
        <a:p>
          <a:r>
            <a:rPr lang="es-AR" sz="1100" b="1" dirty="0" smtClean="0">
              <a:solidFill>
                <a:srgbClr val="C00000"/>
              </a:solidFill>
            </a:rPr>
            <a:t>Heladeras (C)</a:t>
          </a:r>
        </a:p>
        <a:p>
          <a:r>
            <a:rPr lang="es-AR" sz="1100" b="1" dirty="0" smtClean="0">
              <a:solidFill>
                <a:srgbClr val="C00000"/>
              </a:solidFill>
            </a:rPr>
            <a:t>2009</a:t>
          </a:r>
        </a:p>
        <a:p>
          <a:endParaRPr lang="es-AR" sz="1300" dirty="0"/>
        </a:p>
      </dgm:t>
    </dgm:pt>
    <dgm:pt modelId="{44E435D4-FF74-4A72-8652-E73D248B9F3F}" type="parTrans" cxnId="{2BC94F4F-13AF-4B0E-8320-55964CBA1800}">
      <dgm:prSet/>
      <dgm:spPr/>
      <dgm:t>
        <a:bodyPr/>
        <a:lstStyle/>
        <a:p>
          <a:endParaRPr lang="es-AR"/>
        </a:p>
      </dgm:t>
    </dgm:pt>
    <dgm:pt modelId="{59B9C284-F290-44E3-A4FD-F2DD2763D70A}" type="sibTrans" cxnId="{2BC94F4F-13AF-4B0E-8320-55964CBA1800}">
      <dgm:prSet/>
      <dgm:spPr/>
      <dgm:t>
        <a:bodyPr/>
        <a:lstStyle/>
        <a:p>
          <a:endParaRPr lang="es-AR"/>
        </a:p>
      </dgm:t>
    </dgm:pt>
    <dgm:pt modelId="{C1992427-2FA2-4354-BE2D-5BDCFE1071C0}">
      <dgm:prSet phldrT="[Texto]" custT="1"/>
      <dgm:spPr/>
      <dgm:t>
        <a:bodyPr/>
        <a:lstStyle/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2012</a:t>
          </a:r>
        </a:p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AA (C)</a:t>
          </a:r>
        </a:p>
      </dgm:t>
    </dgm:pt>
    <dgm:pt modelId="{83E81ADF-C96B-409F-AB0E-0CE0FA288478}" type="parTrans" cxnId="{39AFB417-0BBA-4244-BB46-3F4135DBD335}">
      <dgm:prSet/>
      <dgm:spPr/>
      <dgm:t>
        <a:bodyPr/>
        <a:lstStyle/>
        <a:p>
          <a:endParaRPr lang="es-AR"/>
        </a:p>
      </dgm:t>
    </dgm:pt>
    <dgm:pt modelId="{6029D04C-6985-4ED5-A22C-4DA96A063CBD}" type="sibTrans" cxnId="{39AFB417-0BBA-4244-BB46-3F4135DBD335}">
      <dgm:prSet/>
      <dgm:spPr/>
      <dgm:t>
        <a:bodyPr/>
        <a:lstStyle/>
        <a:p>
          <a:endParaRPr lang="es-AR"/>
        </a:p>
      </dgm:t>
    </dgm:pt>
    <dgm:pt modelId="{6E9AF2C2-4B01-4C2A-8940-123C00E2150E}">
      <dgm:prSet phldrT="[Texto]" custT="1"/>
      <dgm:spPr/>
      <dgm:t>
        <a:bodyPr/>
        <a:lstStyle/>
        <a:p>
          <a:r>
            <a:rPr lang="es-AR" sz="1100" dirty="0" smtClean="0"/>
            <a:t>Lavarropas</a:t>
          </a:r>
          <a:endParaRPr lang="es-AR" sz="1100" b="1" dirty="0" smtClean="0">
            <a:solidFill>
              <a:srgbClr val="C00000"/>
            </a:solidFill>
          </a:endParaRPr>
        </a:p>
        <a:p>
          <a:r>
            <a:rPr lang="es-AR" sz="1100" b="1" dirty="0" smtClean="0">
              <a:solidFill>
                <a:srgbClr val="C00000"/>
              </a:solidFill>
            </a:rPr>
            <a:t>Heladeras (B)</a:t>
          </a:r>
        </a:p>
        <a:p>
          <a:r>
            <a:rPr lang="es-AR" sz="1100" b="1" dirty="0" smtClean="0">
              <a:solidFill>
                <a:srgbClr val="C00000"/>
              </a:solidFill>
            </a:rPr>
            <a:t>2013</a:t>
          </a:r>
          <a:endParaRPr lang="es-AR" sz="1100" b="1" dirty="0">
            <a:solidFill>
              <a:srgbClr val="C00000"/>
            </a:solidFill>
          </a:endParaRPr>
        </a:p>
      </dgm:t>
    </dgm:pt>
    <dgm:pt modelId="{0843D847-6F13-4E74-AE55-85BAF055FBC9}" type="parTrans" cxnId="{AB000EBB-5D70-4299-A46A-169D338B17A0}">
      <dgm:prSet/>
      <dgm:spPr/>
      <dgm:t>
        <a:bodyPr/>
        <a:lstStyle/>
        <a:p>
          <a:endParaRPr lang="es-AR"/>
        </a:p>
      </dgm:t>
    </dgm:pt>
    <dgm:pt modelId="{417FCD71-ADE2-4F9C-8878-C1F3A3F5562C}" type="sibTrans" cxnId="{AB000EBB-5D70-4299-A46A-169D338B17A0}">
      <dgm:prSet/>
      <dgm:spPr/>
      <dgm:t>
        <a:bodyPr/>
        <a:lstStyle/>
        <a:p>
          <a:endParaRPr lang="es-AR"/>
        </a:p>
      </dgm:t>
    </dgm:pt>
    <dgm:pt modelId="{298C4EFE-5624-4324-9DA4-F869C7D39972}" type="pres">
      <dgm:prSet presAssocID="{C0B42092-F243-45D2-A31B-B9AA33FE714C}" presName="Name0" presStyleCnt="0">
        <dgm:presLayoutVars>
          <dgm:dir/>
          <dgm:resizeHandles val="exact"/>
        </dgm:presLayoutVars>
      </dgm:prSet>
      <dgm:spPr/>
    </dgm:pt>
    <dgm:pt modelId="{A5BC07EA-FD3A-4351-A690-8E8631818433}" type="pres">
      <dgm:prSet presAssocID="{C0B42092-F243-45D2-A31B-B9AA33FE714C}" presName="arrow" presStyleLbl="bgShp" presStyleIdx="0" presStyleCnt="1" custScaleY="125479"/>
      <dgm:spPr/>
    </dgm:pt>
    <dgm:pt modelId="{D3AB371B-2B8A-4837-8CED-D1D79E88DEDC}" type="pres">
      <dgm:prSet presAssocID="{C0B42092-F243-45D2-A31B-B9AA33FE714C}" presName="points" presStyleCnt="0"/>
      <dgm:spPr/>
    </dgm:pt>
    <dgm:pt modelId="{770F0CA7-F646-49F0-9096-9184BEDAD0A5}" type="pres">
      <dgm:prSet presAssocID="{BF45352B-E73C-4326-B8E1-6BF80550C4CF}" presName="compositeA" presStyleCnt="0"/>
      <dgm:spPr/>
    </dgm:pt>
    <dgm:pt modelId="{9393E626-65FE-464C-8FD7-B2B9552524DB}" type="pres">
      <dgm:prSet presAssocID="{BF45352B-E73C-4326-B8E1-6BF80550C4CF}" presName="textA" presStyleLbl="revTx" presStyleIdx="0" presStyleCnt="6" custScaleX="73707" custLinFactX="122426" custLinFactNeighborX="2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1AD9D3B-281C-4264-A4FD-F7307F603C8B}" type="pres">
      <dgm:prSet presAssocID="{BF45352B-E73C-4326-B8E1-6BF80550C4CF}" presName="circleA" presStyleLbl="node1" presStyleIdx="0" presStyleCnt="6" custScaleX="121000" custScaleY="121000" custLinFactX="800000" custLinFactNeighborX="887688" custLinFactNeighborY="1613"/>
      <dgm:spPr/>
    </dgm:pt>
    <dgm:pt modelId="{A0E5D290-819D-4280-BEC8-A42BD4C30D17}" type="pres">
      <dgm:prSet presAssocID="{BF45352B-E73C-4326-B8E1-6BF80550C4CF}" presName="spaceA" presStyleCnt="0"/>
      <dgm:spPr/>
    </dgm:pt>
    <dgm:pt modelId="{27215431-AE8B-4735-AA76-F2B2F3B360AF}" type="pres">
      <dgm:prSet presAssocID="{559806D8-8D99-40E1-B410-27BB87C954F3}" presName="space" presStyleCnt="0"/>
      <dgm:spPr/>
    </dgm:pt>
    <dgm:pt modelId="{2C07651C-B49B-42FD-8FA9-2033BF0B5924}" type="pres">
      <dgm:prSet presAssocID="{D2EE829E-8842-470D-8741-FEDCAC01A4AC}" presName="compositeB" presStyleCnt="0"/>
      <dgm:spPr/>
    </dgm:pt>
    <dgm:pt modelId="{A4E9C73B-B7D9-4188-B9AE-3573EC69C27D}" type="pres">
      <dgm:prSet presAssocID="{D2EE829E-8842-470D-8741-FEDCAC01A4AC}" presName="textB" presStyleLbl="revTx" presStyleIdx="1" presStyleCnt="6" custLinFactX="74000" custLinFactNeighborX="100000" custLinFactNeighborY="-483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1DE0A73-E7C5-4713-B7BB-6D092A5AD547}" type="pres">
      <dgm:prSet presAssocID="{D2EE829E-8842-470D-8741-FEDCAC01A4AC}" presName="circleB" presStyleLbl="node1" presStyleIdx="1" presStyleCnt="6" custScaleX="121000" custScaleY="121000" custLinFactX="606161" custLinFactNeighborX="700000" custLinFactNeighborY="1614"/>
      <dgm:spPr/>
    </dgm:pt>
    <dgm:pt modelId="{317C754C-3A5B-4ACE-B78A-02071B3539A9}" type="pres">
      <dgm:prSet presAssocID="{D2EE829E-8842-470D-8741-FEDCAC01A4AC}" presName="spaceB" presStyleCnt="0"/>
      <dgm:spPr/>
    </dgm:pt>
    <dgm:pt modelId="{C1AC4F02-B9CA-4EED-A3EA-679875A2EE4A}" type="pres">
      <dgm:prSet presAssocID="{9D8A2331-AC2C-4CFD-ACCF-A744CCD6D1BC}" presName="space" presStyleCnt="0"/>
      <dgm:spPr/>
    </dgm:pt>
    <dgm:pt modelId="{5C2C69AD-871F-4737-B3D3-25241491EA35}" type="pres">
      <dgm:prSet presAssocID="{4B83DA42-4194-4FCB-BFF3-89A0132E0649}" presName="compositeA" presStyleCnt="0"/>
      <dgm:spPr/>
    </dgm:pt>
    <dgm:pt modelId="{1346D9D8-B467-49C3-A688-1AEE5222E015}" type="pres">
      <dgm:prSet presAssocID="{4B83DA42-4194-4FCB-BFF3-89A0132E0649}" presName="textA" presStyleLbl="revTx" presStyleIdx="2" presStyleCnt="6" custLinFactNeighborX="20868" custLinFactNeighborY="3089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F054F5C-A4F9-4896-8321-22E0553F090C}" type="pres">
      <dgm:prSet presAssocID="{4B83DA42-4194-4FCB-BFF3-89A0132E0649}" presName="circleA" presStyleLbl="node1" presStyleIdx="2" presStyleCnt="6" custScaleX="121000" custScaleY="121000" custLinFactX="24635" custLinFactNeighborX="100000" custLinFactNeighborY="1613"/>
      <dgm:spPr/>
      <dgm:t>
        <a:bodyPr/>
        <a:lstStyle/>
        <a:p>
          <a:endParaRPr lang="es-AR"/>
        </a:p>
      </dgm:t>
    </dgm:pt>
    <dgm:pt modelId="{B20F31D6-610B-4B67-AD27-E2330E3FE30E}" type="pres">
      <dgm:prSet presAssocID="{4B83DA42-4194-4FCB-BFF3-89A0132E0649}" presName="spaceA" presStyleCnt="0"/>
      <dgm:spPr/>
    </dgm:pt>
    <dgm:pt modelId="{B02B75D9-51D7-48A8-ABA8-FAC83CDADC20}" type="pres">
      <dgm:prSet presAssocID="{59B9C284-F290-44E3-A4FD-F2DD2763D70A}" presName="space" presStyleCnt="0"/>
      <dgm:spPr/>
    </dgm:pt>
    <dgm:pt modelId="{E397A837-F64F-48B4-9EF1-8A48F670282A}" type="pres">
      <dgm:prSet presAssocID="{C1992427-2FA2-4354-BE2D-5BDCFE1071C0}" presName="compositeB" presStyleCnt="0"/>
      <dgm:spPr/>
    </dgm:pt>
    <dgm:pt modelId="{0A323A64-434F-4EA5-99D2-99812B5BD01F}" type="pres">
      <dgm:prSet presAssocID="{C1992427-2FA2-4354-BE2D-5BDCFE1071C0}" presName="textB" presStyleLbl="revTx" presStyleIdx="3" presStyleCnt="6" custLinFactNeighborX="50251" custLinFactNeighborY="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E6F1462-EBA4-4475-8061-6115178C0F1D}" type="pres">
      <dgm:prSet presAssocID="{C1992427-2FA2-4354-BE2D-5BDCFE1071C0}" presName="circleB" presStyleLbl="node1" presStyleIdx="3" presStyleCnt="6" custScaleX="121000" custScaleY="121000" custLinFactX="100000" custLinFactNeighborX="194683" custLinFactNeighborY="1613"/>
      <dgm:spPr/>
    </dgm:pt>
    <dgm:pt modelId="{ADA0D9FF-0314-4960-B0A4-F2B64A365AF4}" type="pres">
      <dgm:prSet presAssocID="{C1992427-2FA2-4354-BE2D-5BDCFE1071C0}" presName="spaceB" presStyleCnt="0"/>
      <dgm:spPr/>
    </dgm:pt>
    <dgm:pt modelId="{9D4AFC73-AF01-4B39-AFF3-AD235EB68D23}" type="pres">
      <dgm:prSet presAssocID="{6029D04C-6985-4ED5-A22C-4DA96A063CBD}" presName="space" presStyleCnt="0"/>
      <dgm:spPr/>
    </dgm:pt>
    <dgm:pt modelId="{0E0A9D0D-004F-45F6-ABAD-591C7D6C4FC5}" type="pres">
      <dgm:prSet presAssocID="{6E9AF2C2-4B01-4C2A-8940-123C00E2150E}" presName="compositeA" presStyleCnt="0"/>
      <dgm:spPr/>
    </dgm:pt>
    <dgm:pt modelId="{DAC2BFE6-45D6-4B6C-BAF5-83695775F48F}" type="pres">
      <dgm:prSet presAssocID="{6E9AF2C2-4B01-4C2A-8940-123C00E2150E}" presName="textA" presStyleLbl="revTx" presStyleIdx="4" presStyleCnt="6" custLinFactNeighborX="-9808" custLinFactNeighborY="40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FE727EF-7ACC-40F7-9A4A-F0307A864FA3}" type="pres">
      <dgm:prSet presAssocID="{6E9AF2C2-4B01-4C2A-8940-123C00E2150E}" presName="circleA" presStyleLbl="node1" presStyleIdx="4" presStyleCnt="6" custScaleX="121000" custScaleY="121000" custLinFactNeighborX="-51322" custLinFactNeighborY="1613"/>
      <dgm:spPr/>
    </dgm:pt>
    <dgm:pt modelId="{E56CFF70-0F82-485D-B745-8B34E26802C0}" type="pres">
      <dgm:prSet presAssocID="{6E9AF2C2-4B01-4C2A-8940-123C00E2150E}" presName="spaceA" presStyleCnt="0"/>
      <dgm:spPr/>
    </dgm:pt>
    <dgm:pt modelId="{E4591DA9-FBB4-45E5-B686-96428A2F74B9}" type="pres">
      <dgm:prSet presAssocID="{417FCD71-ADE2-4F9C-8878-C1F3A3F5562C}" presName="space" presStyleCnt="0"/>
      <dgm:spPr/>
    </dgm:pt>
    <dgm:pt modelId="{CAD7A085-0C85-4530-9551-2F5D8696D06C}" type="pres">
      <dgm:prSet presAssocID="{32D096E5-B47A-4648-8102-084CD6576CC5}" presName="compositeB" presStyleCnt="0"/>
      <dgm:spPr/>
    </dgm:pt>
    <dgm:pt modelId="{618B0EEF-583C-48E9-A535-EDBE2120DA1B}" type="pres">
      <dgm:prSet presAssocID="{32D096E5-B47A-4648-8102-084CD6576CC5}" presName="textB" presStyleLbl="revTx" presStyleIdx="5" presStyleCnt="6" custLinFactNeighborX="-66622" custLinFactNeighborY="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E7D564B-7AFD-4B00-957D-F278349C1801}" type="pres">
      <dgm:prSet presAssocID="{32D096E5-B47A-4648-8102-084CD6576CC5}" presName="circleB" presStyleLbl="node1" presStyleIdx="5" presStyleCnt="6" custScaleX="121000" custScaleY="121000" custLinFactX="-200000" custLinFactNeighborX="-222615" custLinFactNeighborY="1613"/>
      <dgm:spPr/>
      <dgm:t>
        <a:bodyPr/>
        <a:lstStyle/>
        <a:p>
          <a:endParaRPr lang="es-AR"/>
        </a:p>
      </dgm:t>
    </dgm:pt>
    <dgm:pt modelId="{313A2EEA-F972-44A3-9699-DFFCC4B2C981}" type="pres">
      <dgm:prSet presAssocID="{32D096E5-B47A-4648-8102-084CD6576CC5}" presName="spaceB" presStyleCnt="0"/>
      <dgm:spPr/>
    </dgm:pt>
  </dgm:ptLst>
  <dgm:cxnLst>
    <dgm:cxn modelId="{FC79F2BA-5623-4B75-97E8-4A68793AE5E6}" type="presOf" srcId="{32D096E5-B47A-4648-8102-084CD6576CC5}" destId="{618B0EEF-583C-48E9-A535-EDBE2120DA1B}" srcOrd="0" destOrd="0" presId="urn:microsoft.com/office/officeart/2005/8/layout/hProcess11"/>
    <dgm:cxn modelId="{33A65EB6-FE34-4790-9864-696D746600AB}" type="presOf" srcId="{6E9AF2C2-4B01-4C2A-8940-123C00E2150E}" destId="{DAC2BFE6-45D6-4B6C-BAF5-83695775F48F}" srcOrd="0" destOrd="0" presId="urn:microsoft.com/office/officeart/2005/8/layout/hProcess11"/>
    <dgm:cxn modelId="{3F63BF40-E79D-4D82-8C17-6D5B6D569E23}" srcId="{C0B42092-F243-45D2-A31B-B9AA33FE714C}" destId="{32D096E5-B47A-4648-8102-084CD6576CC5}" srcOrd="5" destOrd="0" parTransId="{BD5B6E52-897E-42B2-9F15-4E92C2AAB7B3}" sibTransId="{F82FCC9D-CDD7-4631-9300-6FBB8F14D78A}"/>
    <dgm:cxn modelId="{A98DF279-B11F-4B66-95CB-1D68A09EDEFB}" type="presOf" srcId="{4B83DA42-4194-4FCB-BFF3-89A0132E0649}" destId="{1346D9D8-B467-49C3-A688-1AEE5222E015}" srcOrd="0" destOrd="0" presId="urn:microsoft.com/office/officeart/2005/8/layout/hProcess11"/>
    <dgm:cxn modelId="{39AFB417-0BBA-4244-BB46-3F4135DBD335}" srcId="{C0B42092-F243-45D2-A31B-B9AA33FE714C}" destId="{C1992427-2FA2-4354-BE2D-5BDCFE1071C0}" srcOrd="3" destOrd="0" parTransId="{83E81ADF-C96B-409F-AB0E-0CE0FA288478}" sibTransId="{6029D04C-6985-4ED5-A22C-4DA96A063CBD}"/>
    <dgm:cxn modelId="{F3029264-DB1B-4F66-9229-FD82197C4FC1}" type="presOf" srcId="{C1992427-2FA2-4354-BE2D-5BDCFE1071C0}" destId="{0A323A64-434F-4EA5-99D2-99812B5BD01F}" srcOrd="0" destOrd="0" presId="urn:microsoft.com/office/officeart/2005/8/layout/hProcess11"/>
    <dgm:cxn modelId="{ABAEAF66-6C5B-430B-984B-5B6347B38211}" type="presOf" srcId="{D2EE829E-8842-470D-8741-FEDCAC01A4AC}" destId="{A4E9C73B-B7D9-4188-B9AE-3573EC69C27D}" srcOrd="0" destOrd="0" presId="urn:microsoft.com/office/officeart/2005/8/layout/hProcess11"/>
    <dgm:cxn modelId="{FE30E0EF-F5CF-4680-9071-5DD3E8EE6D02}" type="presOf" srcId="{BF45352B-E73C-4326-B8E1-6BF80550C4CF}" destId="{9393E626-65FE-464C-8FD7-B2B9552524DB}" srcOrd="0" destOrd="0" presId="urn:microsoft.com/office/officeart/2005/8/layout/hProcess11"/>
    <dgm:cxn modelId="{2BC94F4F-13AF-4B0E-8320-55964CBA1800}" srcId="{C0B42092-F243-45D2-A31B-B9AA33FE714C}" destId="{4B83DA42-4194-4FCB-BFF3-89A0132E0649}" srcOrd="2" destOrd="0" parTransId="{44E435D4-FF74-4A72-8652-E73D248B9F3F}" sibTransId="{59B9C284-F290-44E3-A4FD-F2DD2763D70A}"/>
    <dgm:cxn modelId="{78ACFBA7-1273-45AB-ACC3-743346A867AF}" srcId="{C0B42092-F243-45D2-A31B-B9AA33FE714C}" destId="{BF45352B-E73C-4326-B8E1-6BF80550C4CF}" srcOrd="0" destOrd="0" parTransId="{971F31BB-C406-4136-B856-A35DA9FB07E5}" sibTransId="{559806D8-8D99-40E1-B410-27BB87C954F3}"/>
    <dgm:cxn modelId="{9B761FA6-B14F-41B7-8C06-A2D0C8CCB44E}" type="presOf" srcId="{C0B42092-F243-45D2-A31B-B9AA33FE714C}" destId="{298C4EFE-5624-4324-9DA4-F869C7D39972}" srcOrd="0" destOrd="0" presId="urn:microsoft.com/office/officeart/2005/8/layout/hProcess11"/>
    <dgm:cxn modelId="{AB000EBB-5D70-4299-A46A-169D338B17A0}" srcId="{C0B42092-F243-45D2-A31B-B9AA33FE714C}" destId="{6E9AF2C2-4B01-4C2A-8940-123C00E2150E}" srcOrd="4" destOrd="0" parTransId="{0843D847-6F13-4E74-AE55-85BAF055FBC9}" sibTransId="{417FCD71-ADE2-4F9C-8878-C1F3A3F5562C}"/>
    <dgm:cxn modelId="{97D28EC3-8F04-4A7D-86EC-C46FC3B9EC57}" srcId="{C0B42092-F243-45D2-A31B-B9AA33FE714C}" destId="{D2EE829E-8842-470D-8741-FEDCAC01A4AC}" srcOrd="1" destOrd="0" parTransId="{EF709185-197D-4473-8836-059E362A637C}" sibTransId="{9D8A2331-AC2C-4CFD-ACCF-A744CCD6D1BC}"/>
    <dgm:cxn modelId="{7D4BA517-14D4-4419-B08E-28D774D80557}" type="presParOf" srcId="{298C4EFE-5624-4324-9DA4-F869C7D39972}" destId="{A5BC07EA-FD3A-4351-A690-8E8631818433}" srcOrd="0" destOrd="0" presId="urn:microsoft.com/office/officeart/2005/8/layout/hProcess11"/>
    <dgm:cxn modelId="{D9A2B099-4746-4EB5-A0FC-094E5032D1AE}" type="presParOf" srcId="{298C4EFE-5624-4324-9DA4-F869C7D39972}" destId="{D3AB371B-2B8A-4837-8CED-D1D79E88DEDC}" srcOrd="1" destOrd="0" presId="urn:microsoft.com/office/officeart/2005/8/layout/hProcess11"/>
    <dgm:cxn modelId="{869869A7-2E62-4E77-90D8-4846A422E71F}" type="presParOf" srcId="{D3AB371B-2B8A-4837-8CED-D1D79E88DEDC}" destId="{770F0CA7-F646-49F0-9096-9184BEDAD0A5}" srcOrd="0" destOrd="0" presId="urn:microsoft.com/office/officeart/2005/8/layout/hProcess11"/>
    <dgm:cxn modelId="{701F24E6-BC92-4557-8AAC-11EA0775284E}" type="presParOf" srcId="{770F0CA7-F646-49F0-9096-9184BEDAD0A5}" destId="{9393E626-65FE-464C-8FD7-B2B9552524DB}" srcOrd="0" destOrd="0" presId="urn:microsoft.com/office/officeart/2005/8/layout/hProcess11"/>
    <dgm:cxn modelId="{BF7BF769-F8FC-4A2E-A4EA-984CC2D6EA3D}" type="presParOf" srcId="{770F0CA7-F646-49F0-9096-9184BEDAD0A5}" destId="{71AD9D3B-281C-4264-A4FD-F7307F603C8B}" srcOrd="1" destOrd="0" presId="urn:microsoft.com/office/officeart/2005/8/layout/hProcess11"/>
    <dgm:cxn modelId="{E0540C22-610D-43A1-AEF7-5A7CB252F3A1}" type="presParOf" srcId="{770F0CA7-F646-49F0-9096-9184BEDAD0A5}" destId="{A0E5D290-819D-4280-BEC8-A42BD4C30D17}" srcOrd="2" destOrd="0" presId="urn:microsoft.com/office/officeart/2005/8/layout/hProcess11"/>
    <dgm:cxn modelId="{65B0594A-72EA-403E-905A-BA411020D534}" type="presParOf" srcId="{D3AB371B-2B8A-4837-8CED-D1D79E88DEDC}" destId="{27215431-AE8B-4735-AA76-F2B2F3B360AF}" srcOrd="1" destOrd="0" presId="urn:microsoft.com/office/officeart/2005/8/layout/hProcess11"/>
    <dgm:cxn modelId="{D3B02EEC-3FE4-45E7-AE05-CCCF17A99647}" type="presParOf" srcId="{D3AB371B-2B8A-4837-8CED-D1D79E88DEDC}" destId="{2C07651C-B49B-42FD-8FA9-2033BF0B5924}" srcOrd="2" destOrd="0" presId="urn:microsoft.com/office/officeart/2005/8/layout/hProcess11"/>
    <dgm:cxn modelId="{A49A5EF2-CFCE-40A8-B357-AE01C3AEF570}" type="presParOf" srcId="{2C07651C-B49B-42FD-8FA9-2033BF0B5924}" destId="{A4E9C73B-B7D9-4188-B9AE-3573EC69C27D}" srcOrd="0" destOrd="0" presId="urn:microsoft.com/office/officeart/2005/8/layout/hProcess11"/>
    <dgm:cxn modelId="{D6F81C06-FAEF-4553-B7D2-6636560D9769}" type="presParOf" srcId="{2C07651C-B49B-42FD-8FA9-2033BF0B5924}" destId="{31DE0A73-E7C5-4713-B7BB-6D092A5AD547}" srcOrd="1" destOrd="0" presId="urn:microsoft.com/office/officeart/2005/8/layout/hProcess11"/>
    <dgm:cxn modelId="{8F8893EC-7B16-41A2-B3C9-7D81969DCF5B}" type="presParOf" srcId="{2C07651C-B49B-42FD-8FA9-2033BF0B5924}" destId="{317C754C-3A5B-4ACE-B78A-02071B3539A9}" srcOrd="2" destOrd="0" presId="urn:microsoft.com/office/officeart/2005/8/layout/hProcess11"/>
    <dgm:cxn modelId="{86499FC8-94CC-410A-A68F-2B6AB625C0B0}" type="presParOf" srcId="{D3AB371B-2B8A-4837-8CED-D1D79E88DEDC}" destId="{C1AC4F02-B9CA-4EED-A3EA-679875A2EE4A}" srcOrd="3" destOrd="0" presId="urn:microsoft.com/office/officeart/2005/8/layout/hProcess11"/>
    <dgm:cxn modelId="{69F3B2EA-4A52-4E7F-A7D9-1A183372DC4A}" type="presParOf" srcId="{D3AB371B-2B8A-4837-8CED-D1D79E88DEDC}" destId="{5C2C69AD-871F-4737-B3D3-25241491EA35}" srcOrd="4" destOrd="0" presId="urn:microsoft.com/office/officeart/2005/8/layout/hProcess11"/>
    <dgm:cxn modelId="{9842B9A8-8D4B-42AB-815B-9E539778132F}" type="presParOf" srcId="{5C2C69AD-871F-4737-B3D3-25241491EA35}" destId="{1346D9D8-B467-49C3-A688-1AEE5222E015}" srcOrd="0" destOrd="0" presId="urn:microsoft.com/office/officeart/2005/8/layout/hProcess11"/>
    <dgm:cxn modelId="{DE9F0143-B1EB-44C0-881A-F6FF2B993D53}" type="presParOf" srcId="{5C2C69AD-871F-4737-B3D3-25241491EA35}" destId="{FF054F5C-A4F9-4896-8321-22E0553F090C}" srcOrd="1" destOrd="0" presId="urn:microsoft.com/office/officeart/2005/8/layout/hProcess11"/>
    <dgm:cxn modelId="{35021C5A-C167-4059-908D-91B6C2D5D433}" type="presParOf" srcId="{5C2C69AD-871F-4737-B3D3-25241491EA35}" destId="{B20F31D6-610B-4B67-AD27-E2330E3FE30E}" srcOrd="2" destOrd="0" presId="urn:microsoft.com/office/officeart/2005/8/layout/hProcess11"/>
    <dgm:cxn modelId="{793A4A59-FE72-4E6E-A0CF-6DBE933EB5EF}" type="presParOf" srcId="{D3AB371B-2B8A-4837-8CED-D1D79E88DEDC}" destId="{B02B75D9-51D7-48A8-ABA8-FAC83CDADC20}" srcOrd="5" destOrd="0" presId="urn:microsoft.com/office/officeart/2005/8/layout/hProcess11"/>
    <dgm:cxn modelId="{3A5E63AF-FFE4-44FB-BFA6-2787704BBACB}" type="presParOf" srcId="{D3AB371B-2B8A-4837-8CED-D1D79E88DEDC}" destId="{E397A837-F64F-48B4-9EF1-8A48F670282A}" srcOrd="6" destOrd="0" presId="urn:microsoft.com/office/officeart/2005/8/layout/hProcess11"/>
    <dgm:cxn modelId="{7A2BF29A-354B-4FD1-8033-9C3B0CBB80CF}" type="presParOf" srcId="{E397A837-F64F-48B4-9EF1-8A48F670282A}" destId="{0A323A64-434F-4EA5-99D2-99812B5BD01F}" srcOrd="0" destOrd="0" presId="urn:microsoft.com/office/officeart/2005/8/layout/hProcess11"/>
    <dgm:cxn modelId="{A9E8721B-F08B-4774-9299-B668A193FABC}" type="presParOf" srcId="{E397A837-F64F-48B4-9EF1-8A48F670282A}" destId="{CE6F1462-EBA4-4475-8061-6115178C0F1D}" srcOrd="1" destOrd="0" presId="urn:microsoft.com/office/officeart/2005/8/layout/hProcess11"/>
    <dgm:cxn modelId="{23F86C48-9088-4628-8E3E-A4F19A3BFF16}" type="presParOf" srcId="{E397A837-F64F-48B4-9EF1-8A48F670282A}" destId="{ADA0D9FF-0314-4960-B0A4-F2B64A365AF4}" srcOrd="2" destOrd="0" presId="urn:microsoft.com/office/officeart/2005/8/layout/hProcess11"/>
    <dgm:cxn modelId="{33316086-8B6F-44EE-ABDF-6306FDC2D52A}" type="presParOf" srcId="{D3AB371B-2B8A-4837-8CED-D1D79E88DEDC}" destId="{9D4AFC73-AF01-4B39-AFF3-AD235EB68D23}" srcOrd="7" destOrd="0" presId="urn:microsoft.com/office/officeart/2005/8/layout/hProcess11"/>
    <dgm:cxn modelId="{01369918-50B0-44DA-933B-2CA0E76A69EE}" type="presParOf" srcId="{D3AB371B-2B8A-4837-8CED-D1D79E88DEDC}" destId="{0E0A9D0D-004F-45F6-ABAD-591C7D6C4FC5}" srcOrd="8" destOrd="0" presId="urn:microsoft.com/office/officeart/2005/8/layout/hProcess11"/>
    <dgm:cxn modelId="{25FEE26C-AB0F-4CD0-A571-7D35242D4CEB}" type="presParOf" srcId="{0E0A9D0D-004F-45F6-ABAD-591C7D6C4FC5}" destId="{DAC2BFE6-45D6-4B6C-BAF5-83695775F48F}" srcOrd="0" destOrd="0" presId="urn:microsoft.com/office/officeart/2005/8/layout/hProcess11"/>
    <dgm:cxn modelId="{00AD1513-5E25-4CE5-AF05-64F2141A0CC2}" type="presParOf" srcId="{0E0A9D0D-004F-45F6-ABAD-591C7D6C4FC5}" destId="{4FE727EF-7ACC-40F7-9A4A-F0307A864FA3}" srcOrd="1" destOrd="0" presId="urn:microsoft.com/office/officeart/2005/8/layout/hProcess11"/>
    <dgm:cxn modelId="{761BF2C5-8022-423D-8577-443F596C600E}" type="presParOf" srcId="{0E0A9D0D-004F-45F6-ABAD-591C7D6C4FC5}" destId="{E56CFF70-0F82-485D-B745-8B34E26802C0}" srcOrd="2" destOrd="0" presId="urn:microsoft.com/office/officeart/2005/8/layout/hProcess11"/>
    <dgm:cxn modelId="{E37E1565-1FFF-4601-BDDC-6B2F79F95DB0}" type="presParOf" srcId="{D3AB371B-2B8A-4837-8CED-D1D79E88DEDC}" destId="{E4591DA9-FBB4-45E5-B686-96428A2F74B9}" srcOrd="9" destOrd="0" presId="urn:microsoft.com/office/officeart/2005/8/layout/hProcess11"/>
    <dgm:cxn modelId="{95C6C64A-3D7C-4A85-9BD1-E221171285AA}" type="presParOf" srcId="{D3AB371B-2B8A-4837-8CED-D1D79E88DEDC}" destId="{CAD7A085-0C85-4530-9551-2F5D8696D06C}" srcOrd="10" destOrd="0" presId="urn:microsoft.com/office/officeart/2005/8/layout/hProcess11"/>
    <dgm:cxn modelId="{89CCF3DF-FE86-4D12-A945-E9FE4E358A4E}" type="presParOf" srcId="{CAD7A085-0C85-4530-9551-2F5D8696D06C}" destId="{618B0EEF-583C-48E9-A535-EDBE2120DA1B}" srcOrd="0" destOrd="0" presId="urn:microsoft.com/office/officeart/2005/8/layout/hProcess11"/>
    <dgm:cxn modelId="{0572E516-94B1-4B68-AACE-0EBC4DB5064A}" type="presParOf" srcId="{CAD7A085-0C85-4530-9551-2F5D8696D06C}" destId="{AE7D564B-7AFD-4B00-957D-F278349C1801}" srcOrd="1" destOrd="0" presId="urn:microsoft.com/office/officeart/2005/8/layout/hProcess11"/>
    <dgm:cxn modelId="{87C96657-7B8E-4396-AF76-9155D73BB99C}" type="presParOf" srcId="{CAD7A085-0C85-4530-9551-2F5D8696D06C}" destId="{313A2EEA-F972-44A3-9699-DFFCC4B2C98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B42092-F243-45D2-A31B-B9AA33FE714C}" type="doc">
      <dgm:prSet loTypeId="urn:microsoft.com/office/officeart/2005/8/layout/hProcess1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AR"/>
        </a:p>
      </dgm:t>
    </dgm:pt>
    <dgm:pt modelId="{32D096E5-B47A-4648-8102-084CD6576CC5}">
      <dgm:prSet phldrT="[Texto]" custT="1"/>
      <dgm:spPr/>
      <dgm:t>
        <a:bodyPr/>
        <a:lstStyle/>
        <a:p>
          <a:r>
            <a:rPr lang="es-AR" sz="900" dirty="0" smtClean="0"/>
            <a:t>2017 - 2020 </a:t>
          </a:r>
        </a:p>
        <a:p>
          <a:r>
            <a:rPr lang="es-AR" sz="900" dirty="0" err="1" smtClean="0"/>
            <a:t>Termotanques</a:t>
          </a:r>
          <a:endParaRPr lang="es-AR" sz="900" dirty="0" smtClean="0"/>
        </a:p>
        <a:p>
          <a:r>
            <a:rPr lang="es-AR" sz="900" dirty="0" smtClean="0"/>
            <a:t>Calefactores</a:t>
          </a:r>
        </a:p>
        <a:p>
          <a:r>
            <a:rPr lang="es-AR" sz="900" dirty="0" err="1" smtClean="0"/>
            <a:t>TVs</a:t>
          </a:r>
          <a:endParaRPr lang="es-AR" sz="900" dirty="0" smtClean="0"/>
        </a:p>
        <a:p>
          <a:r>
            <a:rPr lang="es-AR" sz="900" dirty="0" smtClean="0"/>
            <a:t>Microondas</a:t>
          </a:r>
        </a:p>
      </dgm:t>
    </dgm:pt>
    <dgm:pt modelId="{BD5B6E52-897E-42B2-9F15-4E92C2AAB7B3}" type="parTrans" cxnId="{3F63BF40-E79D-4D82-8C17-6D5B6D569E23}">
      <dgm:prSet/>
      <dgm:spPr/>
      <dgm:t>
        <a:bodyPr/>
        <a:lstStyle/>
        <a:p>
          <a:endParaRPr lang="es-AR"/>
        </a:p>
      </dgm:t>
    </dgm:pt>
    <dgm:pt modelId="{F82FCC9D-CDD7-4631-9300-6FBB8F14D78A}" type="sibTrans" cxnId="{3F63BF40-E79D-4D82-8C17-6D5B6D569E23}">
      <dgm:prSet/>
      <dgm:spPr/>
      <dgm:t>
        <a:bodyPr/>
        <a:lstStyle/>
        <a:p>
          <a:endParaRPr lang="es-AR"/>
        </a:p>
      </dgm:t>
    </dgm:pt>
    <dgm:pt modelId="{BF45352B-E73C-4326-B8E1-6BF80550C4CF}">
      <dgm:prSet phldrT="[Texto]" custT="1"/>
      <dgm:spPr/>
      <dgm:t>
        <a:bodyPr/>
        <a:lstStyle/>
        <a:p>
          <a:r>
            <a:rPr lang="es-AR" sz="1000" b="1" dirty="0" smtClean="0">
              <a:solidFill>
                <a:schemeClr val="accent2">
                  <a:lumMod val="50000"/>
                </a:schemeClr>
              </a:solidFill>
            </a:rPr>
            <a:t>2008</a:t>
          </a:r>
        </a:p>
        <a:p>
          <a:r>
            <a:rPr lang="es-AR" sz="1000" b="1" dirty="0" smtClean="0">
              <a:solidFill>
                <a:schemeClr val="accent2">
                  <a:lumMod val="50000"/>
                </a:schemeClr>
              </a:solidFill>
            </a:rPr>
            <a:t>Lámparas</a:t>
          </a:r>
          <a:endParaRPr lang="es-AR" sz="1000" b="1" dirty="0">
            <a:solidFill>
              <a:schemeClr val="accent2">
                <a:lumMod val="50000"/>
              </a:schemeClr>
            </a:solidFill>
          </a:endParaRPr>
        </a:p>
      </dgm:t>
    </dgm:pt>
    <dgm:pt modelId="{971F31BB-C406-4136-B856-A35DA9FB07E5}" type="parTrans" cxnId="{78ACFBA7-1273-45AB-ACC3-743346A867AF}">
      <dgm:prSet/>
      <dgm:spPr/>
      <dgm:t>
        <a:bodyPr/>
        <a:lstStyle/>
        <a:p>
          <a:endParaRPr lang="es-AR"/>
        </a:p>
      </dgm:t>
    </dgm:pt>
    <dgm:pt modelId="{559806D8-8D99-40E1-B410-27BB87C954F3}" type="sibTrans" cxnId="{78ACFBA7-1273-45AB-ACC3-743346A867AF}">
      <dgm:prSet/>
      <dgm:spPr/>
      <dgm:t>
        <a:bodyPr/>
        <a:lstStyle/>
        <a:p>
          <a:endParaRPr lang="es-AR"/>
        </a:p>
      </dgm:t>
    </dgm:pt>
    <dgm:pt modelId="{D2EE829E-8842-470D-8741-FEDCAC01A4AC}">
      <dgm:prSet phldrT="[Texto]" custT="1"/>
      <dgm:spPr/>
      <dgm:t>
        <a:bodyPr/>
        <a:lstStyle/>
        <a:p>
          <a:r>
            <a:rPr lang="es-AR" sz="1050" b="1" dirty="0" smtClean="0">
              <a:solidFill>
                <a:srgbClr val="C00000"/>
              </a:solidFill>
            </a:rPr>
            <a:t>Heladeras</a:t>
          </a:r>
        </a:p>
        <a:p>
          <a:r>
            <a:rPr lang="es-AR" sz="1050" b="1" dirty="0" smtClean="0">
              <a:solidFill>
                <a:srgbClr val="C00000"/>
              </a:solidFill>
            </a:rPr>
            <a:t>2007</a:t>
          </a:r>
          <a:endParaRPr lang="es-AR" sz="1050" b="1" dirty="0">
            <a:solidFill>
              <a:srgbClr val="C00000"/>
            </a:solidFill>
          </a:endParaRPr>
        </a:p>
      </dgm:t>
    </dgm:pt>
    <dgm:pt modelId="{EF709185-197D-4473-8836-059E362A637C}" type="parTrans" cxnId="{97D28EC3-8F04-4A7D-86EC-C46FC3B9EC57}">
      <dgm:prSet/>
      <dgm:spPr/>
      <dgm:t>
        <a:bodyPr/>
        <a:lstStyle/>
        <a:p>
          <a:endParaRPr lang="es-AR"/>
        </a:p>
      </dgm:t>
    </dgm:pt>
    <dgm:pt modelId="{9D8A2331-AC2C-4CFD-ACCF-A744CCD6D1BC}" type="sibTrans" cxnId="{97D28EC3-8F04-4A7D-86EC-C46FC3B9EC57}">
      <dgm:prSet/>
      <dgm:spPr/>
      <dgm:t>
        <a:bodyPr/>
        <a:lstStyle/>
        <a:p>
          <a:endParaRPr lang="es-AR"/>
        </a:p>
      </dgm:t>
    </dgm:pt>
    <dgm:pt modelId="{4B83DA42-4194-4FCB-BFF3-89A0132E0649}">
      <dgm:prSet phldrT="[Texto]" custT="1"/>
      <dgm:spPr/>
      <dgm:t>
        <a:bodyPr/>
        <a:lstStyle/>
        <a:p>
          <a:r>
            <a:rPr lang="es-AR" sz="950" b="0" dirty="0" smtClean="0"/>
            <a:t>2012</a:t>
          </a:r>
        </a:p>
        <a:p>
          <a:r>
            <a:rPr lang="es-AR" sz="950" b="0" dirty="0" smtClean="0"/>
            <a:t>Lavarropas </a:t>
          </a:r>
        </a:p>
        <a:p>
          <a:r>
            <a:rPr lang="es-AR" sz="950" b="0" dirty="0" err="1" smtClean="0"/>
            <a:t>Standby</a:t>
          </a:r>
          <a:r>
            <a:rPr lang="es-AR" sz="950" b="0" dirty="0" smtClean="0"/>
            <a:t> TV</a:t>
          </a:r>
        </a:p>
        <a:p>
          <a:endParaRPr lang="es-AR" sz="1300" dirty="0"/>
        </a:p>
      </dgm:t>
    </dgm:pt>
    <dgm:pt modelId="{44E435D4-FF74-4A72-8652-E73D248B9F3F}" type="parTrans" cxnId="{2BC94F4F-13AF-4B0E-8320-55964CBA1800}">
      <dgm:prSet/>
      <dgm:spPr/>
      <dgm:t>
        <a:bodyPr/>
        <a:lstStyle/>
        <a:p>
          <a:endParaRPr lang="es-AR"/>
        </a:p>
      </dgm:t>
    </dgm:pt>
    <dgm:pt modelId="{59B9C284-F290-44E3-A4FD-F2DD2763D70A}" type="sibTrans" cxnId="{2BC94F4F-13AF-4B0E-8320-55964CBA1800}">
      <dgm:prSet/>
      <dgm:spPr/>
      <dgm:t>
        <a:bodyPr/>
        <a:lstStyle/>
        <a:p>
          <a:endParaRPr lang="es-AR"/>
        </a:p>
      </dgm:t>
    </dgm:pt>
    <dgm:pt modelId="{C1992427-2FA2-4354-BE2D-5BDCFE1071C0}">
      <dgm:prSet phldrT="[Texto]" custT="1"/>
      <dgm:spPr/>
      <dgm:t>
        <a:bodyPr/>
        <a:lstStyle/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AA</a:t>
          </a:r>
        </a:p>
        <a:p>
          <a:r>
            <a:rPr lang="es-AR" sz="1100" b="1" dirty="0" smtClean="0">
              <a:solidFill>
                <a:schemeClr val="bg2">
                  <a:lumMod val="25000"/>
                </a:schemeClr>
              </a:solidFill>
            </a:rPr>
            <a:t>2009</a:t>
          </a:r>
        </a:p>
      </dgm:t>
    </dgm:pt>
    <dgm:pt modelId="{83E81ADF-C96B-409F-AB0E-0CE0FA288478}" type="parTrans" cxnId="{39AFB417-0BBA-4244-BB46-3F4135DBD335}">
      <dgm:prSet/>
      <dgm:spPr/>
      <dgm:t>
        <a:bodyPr/>
        <a:lstStyle/>
        <a:p>
          <a:endParaRPr lang="es-AR"/>
        </a:p>
      </dgm:t>
    </dgm:pt>
    <dgm:pt modelId="{6029D04C-6985-4ED5-A22C-4DA96A063CBD}" type="sibTrans" cxnId="{39AFB417-0BBA-4244-BB46-3F4135DBD335}">
      <dgm:prSet/>
      <dgm:spPr/>
      <dgm:t>
        <a:bodyPr/>
        <a:lstStyle/>
        <a:p>
          <a:endParaRPr lang="es-AR"/>
        </a:p>
      </dgm:t>
    </dgm:pt>
    <dgm:pt modelId="{6E9AF2C2-4B01-4C2A-8940-123C00E2150E}">
      <dgm:prSet phldrT="[Texto]" custT="1"/>
      <dgm:spPr/>
      <dgm:t>
        <a:bodyPr/>
        <a:lstStyle/>
        <a:p>
          <a:r>
            <a:rPr lang="es-AR" sz="950" dirty="0" smtClean="0"/>
            <a:t>2014</a:t>
          </a:r>
        </a:p>
        <a:p>
          <a:r>
            <a:rPr lang="es-AR" sz="950" dirty="0" smtClean="0"/>
            <a:t>Balastos</a:t>
          </a:r>
          <a:endParaRPr lang="es-AR" sz="950" dirty="0"/>
        </a:p>
      </dgm:t>
    </dgm:pt>
    <dgm:pt modelId="{0843D847-6F13-4E74-AE55-85BAF055FBC9}" type="parTrans" cxnId="{AB000EBB-5D70-4299-A46A-169D338B17A0}">
      <dgm:prSet/>
      <dgm:spPr/>
      <dgm:t>
        <a:bodyPr/>
        <a:lstStyle/>
        <a:p>
          <a:endParaRPr lang="es-AR"/>
        </a:p>
      </dgm:t>
    </dgm:pt>
    <dgm:pt modelId="{417FCD71-ADE2-4F9C-8878-C1F3A3F5562C}" type="sibTrans" cxnId="{AB000EBB-5D70-4299-A46A-169D338B17A0}">
      <dgm:prSet/>
      <dgm:spPr/>
      <dgm:t>
        <a:bodyPr/>
        <a:lstStyle/>
        <a:p>
          <a:endParaRPr lang="es-AR"/>
        </a:p>
      </dgm:t>
    </dgm:pt>
    <dgm:pt modelId="{298C4EFE-5624-4324-9DA4-F869C7D39972}" type="pres">
      <dgm:prSet presAssocID="{C0B42092-F243-45D2-A31B-B9AA33FE71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5BC07EA-FD3A-4351-A690-8E8631818433}" type="pres">
      <dgm:prSet presAssocID="{C0B42092-F243-45D2-A31B-B9AA33FE714C}" presName="arrow" presStyleLbl="bgShp" presStyleIdx="0" presStyleCnt="1"/>
      <dgm:spPr/>
    </dgm:pt>
    <dgm:pt modelId="{D3AB371B-2B8A-4837-8CED-D1D79E88DEDC}" type="pres">
      <dgm:prSet presAssocID="{C0B42092-F243-45D2-A31B-B9AA33FE714C}" presName="points" presStyleCnt="0"/>
      <dgm:spPr/>
    </dgm:pt>
    <dgm:pt modelId="{770F0CA7-F646-49F0-9096-9184BEDAD0A5}" type="pres">
      <dgm:prSet presAssocID="{BF45352B-E73C-4326-B8E1-6BF80550C4CF}" presName="compositeA" presStyleCnt="0"/>
      <dgm:spPr/>
    </dgm:pt>
    <dgm:pt modelId="{9393E626-65FE-464C-8FD7-B2B9552524DB}" type="pres">
      <dgm:prSet presAssocID="{BF45352B-E73C-4326-B8E1-6BF80550C4CF}" presName="textA" presStyleLbl="revTx" presStyleIdx="0" presStyleCnt="6" custLinFactX="83326" custLinFactY="1074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1AD9D3B-281C-4264-A4FD-F7307F603C8B}" type="pres">
      <dgm:prSet presAssocID="{BF45352B-E73C-4326-B8E1-6BF80550C4CF}" presName="circleA" presStyleLbl="node1" presStyleIdx="0" presStyleCnt="6" custScaleX="110000" custScaleY="110000" custLinFactX="300000" custLinFactNeighborX="343903" custLinFactNeighborY="3226"/>
      <dgm:spPr/>
    </dgm:pt>
    <dgm:pt modelId="{A0E5D290-819D-4280-BEC8-A42BD4C30D17}" type="pres">
      <dgm:prSet presAssocID="{BF45352B-E73C-4326-B8E1-6BF80550C4CF}" presName="spaceA" presStyleCnt="0"/>
      <dgm:spPr/>
    </dgm:pt>
    <dgm:pt modelId="{27215431-AE8B-4735-AA76-F2B2F3B360AF}" type="pres">
      <dgm:prSet presAssocID="{559806D8-8D99-40E1-B410-27BB87C954F3}" presName="space" presStyleCnt="0"/>
      <dgm:spPr/>
    </dgm:pt>
    <dgm:pt modelId="{2C07651C-B49B-42FD-8FA9-2033BF0B5924}" type="pres">
      <dgm:prSet presAssocID="{D2EE829E-8842-470D-8741-FEDCAC01A4AC}" presName="compositeB" presStyleCnt="0"/>
      <dgm:spPr/>
    </dgm:pt>
    <dgm:pt modelId="{A4E9C73B-B7D9-4188-B9AE-3573EC69C27D}" type="pres">
      <dgm:prSet presAssocID="{D2EE829E-8842-470D-8741-FEDCAC01A4AC}" presName="textB" presStyleLbl="revTx" presStyleIdx="1" presStyleCnt="6" custLinFactY="-5197" custLinFactNeighborX="18342" custLinFactNeighborY="-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1DE0A73-E7C5-4713-B7BB-6D092A5AD547}" type="pres">
      <dgm:prSet presAssocID="{D2EE829E-8842-470D-8741-FEDCAC01A4AC}" presName="circleB" presStyleLbl="node1" presStyleIdx="1" presStyleCnt="6" custScaleX="110000" custScaleY="110000" custLinFactX="200000" custLinFactNeighborX="201013" custLinFactNeighborY="3226"/>
      <dgm:spPr/>
    </dgm:pt>
    <dgm:pt modelId="{317C754C-3A5B-4ACE-B78A-02071B3539A9}" type="pres">
      <dgm:prSet presAssocID="{D2EE829E-8842-470D-8741-FEDCAC01A4AC}" presName="spaceB" presStyleCnt="0"/>
      <dgm:spPr/>
    </dgm:pt>
    <dgm:pt modelId="{C1AC4F02-B9CA-4EED-A3EA-679875A2EE4A}" type="pres">
      <dgm:prSet presAssocID="{9D8A2331-AC2C-4CFD-ACCF-A744CCD6D1BC}" presName="space" presStyleCnt="0"/>
      <dgm:spPr/>
    </dgm:pt>
    <dgm:pt modelId="{5C2C69AD-871F-4737-B3D3-25241491EA35}" type="pres">
      <dgm:prSet presAssocID="{4B83DA42-4194-4FCB-BFF3-89A0132E0649}" presName="compositeA" presStyleCnt="0"/>
      <dgm:spPr/>
    </dgm:pt>
    <dgm:pt modelId="{1346D9D8-B467-49C3-A688-1AEE5222E015}" type="pres">
      <dgm:prSet presAssocID="{4B83DA42-4194-4FCB-BFF3-89A0132E0649}" presName="textA" presStyleLbl="revTx" presStyleIdx="2" presStyleCnt="6" custLinFactX="64350" custLinFactY="46416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F054F5C-A4F9-4896-8321-22E0553F090C}" type="pres">
      <dgm:prSet presAssocID="{4B83DA42-4194-4FCB-BFF3-89A0132E0649}" presName="circleA" presStyleLbl="node1" presStyleIdx="2" presStyleCnt="6" custScaleX="110000" custScaleY="110000" custLinFactX="25866" custLinFactNeighborX="100000" custLinFactNeighborY="3226"/>
      <dgm:spPr/>
    </dgm:pt>
    <dgm:pt modelId="{B20F31D6-610B-4B67-AD27-E2330E3FE30E}" type="pres">
      <dgm:prSet presAssocID="{4B83DA42-4194-4FCB-BFF3-89A0132E0649}" presName="spaceA" presStyleCnt="0"/>
      <dgm:spPr/>
    </dgm:pt>
    <dgm:pt modelId="{B02B75D9-51D7-48A8-ABA8-FAC83CDADC20}" type="pres">
      <dgm:prSet presAssocID="{59B9C284-F290-44E3-A4FD-F2DD2763D70A}" presName="space" presStyleCnt="0"/>
      <dgm:spPr/>
    </dgm:pt>
    <dgm:pt modelId="{E397A837-F64F-48B4-9EF1-8A48F670282A}" type="pres">
      <dgm:prSet presAssocID="{C1992427-2FA2-4354-BE2D-5BDCFE1071C0}" presName="compositeB" presStyleCnt="0"/>
      <dgm:spPr/>
    </dgm:pt>
    <dgm:pt modelId="{0A323A64-434F-4EA5-99D2-99812B5BD01F}" type="pres">
      <dgm:prSet presAssocID="{C1992427-2FA2-4354-BE2D-5BDCFE1071C0}" presName="textB" presStyleLbl="revTx" presStyleIdx="3" presStyleCnt="6" custLinFactY="-4659" custLinFactNeighborX="-81230" custLinFactNeighborY="-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E6F1462-EBA4-4475-8061-6115178C0F1D}" type="pres">
      <dgm:prSet presAssocID="{C1992427-2FA2-4354-BE2D-5BDCFE1071C0}" presName="circleB" presStyleLbl="node1" presStyleIdx="3" presStyleCnt="6" custScaleX="75132" custScaleY="75132" custLinFactX="101677" custLinFactNeighborX="200000" custLinFactNeighborY="3226"/>
      <dgm:spPr/>
    </dgm:pt>
    <dgm:pt modelId="{ADA0D9FF-0314-4960-B0A4-F2B64A365AF4}" type="pres">
      <dgm:prSet presAssocID="{C1992427-2FA2-4354-BE2D-5BDCFE1071C0}" presName="spaceB" presStyleCnt="0"/>
      <dgm:spPr/>
    </dgm:pt>
    <dgm:pt modelId="{9D4AFC73-AF01-4B39-AFF3-AD235EB68D23}" type="pres">
      <dgm:prSet presAssocID="{6029D04C-6985-4ED5-A22C-4DA96A063CBD}" presName="space" presStyleCnt="0"/>
      <dgm:spPr/>
    </dgm:pt>
    <dgm:pt modelId="{0E0A9D0D-004F-45F6-ABAD-591C7D6C4FC5}" type="pres">
      <dgm:prSet presAssocID="{6E9AF2C2-4B01-4C2A-8940-123C00E2150E}" presName="compositeA" presStyleCnt="0"/>
      <dgm:spPr/>
    </dgm:pt>
    <dgm:pt modelId="{DAC2BFE6-45D6-4B6C-BAF5-83695775F48F}" type="pres">
      <dgm:prSet presAssocID="{6E9AF2C2-4B01-4C2A-8940-123C00E2150E}" presName="textA" presStyleLbl="revTx" presStyleIdx="4" presStyleCnt="6" custLinFactY="539" custLinFactNeighborX="31794" custLinFactNeighbor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FE727EF-7ACC-40F7-9A4A-F0307A864FA3}" type="pres">
      <dgm:prSet presAssocID="{6E9AF2C2-4B01-4C2A-8940-123C00E2150E}" presName="circleA" presStyleLbl="node1" presStyleIdx="4" presStyleCnt="6" custScaleX="75132" custScaleY="75132" custLinFactX="68852" custLinFactNeighborX="100000" custLinFactNeighborY="5914"/>
      <dgm:spPr/>
    </dgm:pt>
    <dgm:pt modelId="{E56CFF70-0F82-485D-B745-8B34E26802C0}" type="pres">
      <dgm:prSet presAssocID="{6E9AF2C2-4B01-4C2A-8940-123C00E2150E}" presName="spaceA" presStyleCnt="0"/>
      <dgm:spPr/>
    </dgm:pt>
    <dgm:pt modelId="{E4591DA9-FBB4-45E5-B686-96428A2F74B9}" type="pres">
      <dgm:prSet presAssocID="{417FCD71-ADE2-4F9C-8878-C1F3A3F5562C}" presName="space" presStyleCnt="0"/>
      <dgm:spPr/>
    </dgm:pt>
    <dgm:pt modelId="{CAD7A085-0C85-4530-9551-2F5D8696D06C}" type="pres">
      <dgm:prSet presAssocID="{32D096E5-B47A-4648-8102-084CD6576CC5}" presName="compositeB" presStyleCnt="0"/>
      <dgm:spPr/>
    </dgm:pt>
    <dgm:pt modelId="{618B0EEF-583C-48E9-A535-EDBE2120DA1B}" type="pres">
      <dgm:prSet presAssocID="{32D096E5-B47A-4648-8102-084CD6576CC5}" presName="textB" presStyleLbl="revTx" presStyleIdx="5" presStyleCnt="6" custLinFactNeighborX="5316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E7D564B-7AFD-4B00-957D-F278349C1801}" type="pres">
      <dgm:prSet presAssocID="{32D096E5-B47A-4648-8102-084CD6576CC5}" presName="circleB" presStyleLbl="node1" presStyleIdx="5" presStyleCnt="6" custScaleX="75132" custScaleY="75132" custLinFactX="100000" custLinFactNeighborX="175035" custLinFactNeighborY="1613"/>
      <dgm:spPr/>
    </dgm:pt>
    <dgm:pt modelId="{313A2EEA-F972-44A3-9699-DFFCC4B2C981}" type="pres">
      <dgm:prSet presAssocID="{32D096E5-B47A-4648-8102-084CD6576CC5}" presName="spaceB" presStyleCnt="0"/>
      <dgm:spPr/>
    </dgm:pt>
  </dgm:ptLst>
  <dgm:cxnLst>
    <dgm:cxn modelId="{A335CAA6-5C61-4350-ABBD-6249A760CAC5}" type="presOf" srcId="{6E9AF2C2-4B01-4C2A-8940-123C00E2150E}" destId="{DAC2BFE6-45D6-4B6C-BAF5-83695775F48F}" srcOrd="0" destOrd="0" presId="urn:microsoft.com/office/officeart/2005/8/layout/hProcess11"/>
    <dgm:cxn modelId="{3F63BF40-E79D-4D82-8C17-6D5B6D569E23}" srcId="{C0B42092-F243-45D2-A31B-B9AA33FE714C}" destId="{32D096E5-B47A-4648-8102-084CD6576CC5}" srcOrd="5" destOrd="0" parTransId="{BD5B6E52-897E-42B2-9F15-4E92C2AAB7B3}" sibTransId="{F82FCC9D-CDD7-4631-9300-6FBB8F14D78A}"/>
    <dgm:cxn modelId="{39AFB417-0BBA-4244-BB46-3F4135DBD335}" srcId="{C0B42092-F243-45D2-A31B-B9AA33FE714C}" destId="{C1992427-2FA2-4354-BE2D-5BDCFE1071C0}" srcOrd="3" destOrd="0" parTransId="{83E81ADF-C96B-409F-AB0E-0CE0FA288478}" sibTransId="{6029D04C-6985-4ED5-A22C-4DA96A063CBD}"/>
    <dgm:cxn modelId="{BF97311A-D649-49BE-BDCD-410AF67A19C2}" type="presOf" srcId="{4B83DA42-4194-4FCB-BFF3-89A0132E0649}" destId="{1346D9D8-B467-49C3-A688-1AEE5222E015}" srcOrd="0" destOrd="0" presId="urn:microsoft.com/office/officeart/2005/8/layout/hProcess11"/>
    <dgm:cxn modelId="{7D1C291B-F365-46D3-B85E-845037EDC79F}" type="presOf" srcId="{32D096E5-B47A-4648-8102-084CD6576CC5}" destId="{618B0EEF-583C-48E9-A535-EDBE2120DA1B}" srcOrd="0" destOrd="0" presId="urn:microsoft.com/office/officeart/2005/8/layout/hProcess11"/>
    <dgm:cxn modelId="{2BC94F4F-13AF-4B0E-8320-55964CBA1800}" srcId="{C0B42092-F243-45D2-A31B-B9AA33FE714C}" destId="{4B83DA42-4194-4FCB-BFF3-89A0132E0649}" srcOrd="2" destOrd="0" parTransId="{44E435D4-FF74-4A72-8652-E73D248B9F3F}" sibTransId="{59B9C284-F290-44E3-A4FD-F2DD2763D70A}"/>
    <dgm:cxn modelId="{40A73A0D-3D47-4FB1-9F53-0896EBF7D637}" type="presOf" srcId="{D2EE829E-8842-470D-8741-FEDCAC01A4AC}" destId="{A4E9C73B-B7D9-4188-B9AE-3573EC69C27D}" srcOrd="0" destOrd="0" presId="urn:microsoft.com/office/officeart/2005/8/layout/hProcess11"/>
    <dgm:cxn modelId="{78ACFBA7-1273-45AB-ACC3-743346A867AF}" srcId="{C0B42092-F243-45D2-A31B-B9AA33FE714C}" destId="{BF45352B-E73C-4326-B8E1-6BF80550C4CF}" srcOrd="0" destOrd="0" parTransId="{971F31BB-C406-4136-B856-A35DA9FB07E5}" sibTransId="{559806D8-8D99-40E1-B410-27BB87C954F3}"/>
    <dgm:cxn modelId="{072FB3BB-57E5-4680-AB4F-B461D8C134C5}" type="presOf" srcId="{BF45352B-E73C-4326-B8E1-6BF80550C4CF}" destId="{9393E626-65FE-464C-8FD7-B2B9552524DB}" srcOrd="0" destOrd="0" presId="urn:microsoft.com/office/officeart/2005/8/layout/hProcess11"/>
    <dgm:cxn modelId="{AB000EBB-5D70-4299-A46A-169D338B17A0}" srcId="{C0B42092-F243-45D2-A31B-B9AA33FE714C}" destId="{6E9AF2C2-4B01-4C2A-8940-123C00E2150E}" srcOrd="4" destOrd="0" parTransId="{0843D847-6F13-4E74-AE55-85BAF055FBC9}" sibTransId="{417FCD71-ADE2-4F9C-8878-C1F3A3F5562C}"/>
    <dgm:cxn modelId="{D20BC409-3AB0-4A90-84C1-B10944DDAD12}" type="presOf" srcId="{C1992427-2FA2-4354-BE2D-5BDCFE1071C0}" destId="{0A323A64-434F-4EA5-99D2-99812B5BD01F}" srcOrd="0" destOrd="0" presId="urn:microsoft.com/office/officeart/2005/8/layout/hProcess11"/>
    <dgm:cxn modelId="{90C27FDF-9E2E-493A-82A6-EA1802F0AF3B}" type="presOf" srcId="{C0B42092-F243-45D2-A31B-B9AA33FE714C}" destId="{298C4EFE-5624-4324-9DA4-F869C7D39972}" srcOrd="0" destOrd="0" presId="urn:microsoft.com/office/officeart/2005/8/layout/hProcess11"/>
    <dgm:cxn modelId="{97D28EC3-8F04-4A7D-86EC-C46FC3B9EC57}" srcId="{C0B42092-F243-45D2-A31B-B9AA33FE714C}" destId="{D2EE829E-8842-470D-8741-FEDCAC01A4AC}" srcOrd="1" destOrd="0" parTransId="{EF709185-197D-4473-8836-059E362A637C}" sibTransId="{9D8A2331-AC2C-4CFD-ACCF-A744CCD6D1BC}"/>
    <dgm:cxn modelId="{6DB5B054-3370-4848-986D-37EB012B68E5}" type="presParOf" srcId="{298C4EFE-5624-4324-9DA4-F869C7D39972}" destId="{A5BC07EA-FD3A-4351-A690-8E8631818433}" srcOrd="0" destOrd="0" presId="urn:microsoft.com/office/officeart/2005/8/layout/hProcess11"/>
    <dgm:cxn modelId="{71AA5FE2-E043-4321-BA51-8E6E5AC041B4}" type="presParOf" srcId="{298C4EFE-5624-4324-9DA4-F869C7D39972}" destId="{D3AB371B-2B8A-4837-8CED-D1D79E88DEDC}" srcOrd="1" destOrd="0" presId="urn:microsoft.com/office/officeart/2005/8/layout/hProcess11"/>
    <dgm:cxn modelId="{EFF0FAEE-AB48-4DDD-8B1F-A7706E9714F0}" type="presParOf" srcId="{D3AB371B-2B8A-4837-8CED-D1D79E88DEDC}" destId="{770F0CA7-F646-49F0-9096-9184BEDAD0A5}" srcOrd="0" destOrd="0" presId="urn:microsoft.com/office/officeart/2005/8/layout/hProcess11"/>
    <dgm:cxn modelId="{783AF0FF-0FAC-4E4B-AD27-A6D437F32671}" type="presParOf" srcId="{770F0CA7-F646-49F0-9096-9184BEDAD0A5}" destId="{9393E626-65FE-464C-8FD7-B2B9552524DB}" srcOrd="0" destOrd="0" presId="urn:microsoft.com/office/officeart/2005/8/layout/hProcess11"/>
    <dgm:cxn modelId="{F5892CEB-2EC2-454C-81AA-D56DFC0E80D2}" type="presParOf" srcId="{770F0CA7-F646-49F0-9096-9184BEDAD0A5}" destId="{71AD9D3B-281C-4264-A4FD-F7307F603C8B}" srcOrd="1" destOrd="0" presId="urn:microsoft.com/office/officeart/2005/8/layout/hProcess11"/>
    <dgm:cxn modelId="{D752021E-7A1A-48FA-8184-8F697835C00C}" type="presParOf" srcId="{770F0CA7-F646-49F0-9096-9184BEDAD0A5}" destId="{A0E5D290-819D-4280-BEC8-A42BD4C30D17}" srcOrd="2" destOrd="0" presId="urn:microsoft.com/office/officeart/2005/8/layout/hProcess11"/>
    <dgm:cxn modelId="{EC6AAB22-A7BE-4821-ACB5-A22940FEA61A}" type="presParOf" srcId="{D3AB371B-2B8A-4837-8CED-D1D79E88DEDC}" destId="{27215431-AE8B-4735-AA76-F2B2F3B360AF}" srcOrd="1" destOrd="0" presId="urn:microsoft.com/office/officeart/2005/8/layout/hProcess11"/>
    <dgm:cxn modelId="{F89F9EAF-3DFD-4F93-8132-D5C76558D78D}" type="presParOf" srcId="{D3AB371B-2B8A-4837-8CED-D1D79E88DEDC}" destId="{2C07651C-B49B-42FD-8FA9-2033BF0B5924}" srcOrd="2" destOrd="0" presId="urn:microsoft.com/office/officeart/2005/8/layout/hProcess11"/>
    <dgm:cxn modelId="{AA5EB0D7-1D19-4B61-8B7C-4F6CCEE09FA8}" type="presParOf" srcId="{2C07651C-B49B-42FD-8FA9-2033BF0B5924}" destId="{A4E9C73B-B7D9-4188-B9AE-3573EC69C27D}" srcOrd="0" destOrd="0" presId="urn:microsoft.com/office/officeart/2005/8/layout/hProcess11"/>
    <dgm:cxn modelId="{ED0F44C4-535B-4E4F-8FF9-A4E1800BD5C0}" type="presParOf" srcId="{2C07651C-B49B-42FD-8FA9-2033BF0B5924}" destId="{31DE0A73-E7C5-4713-B7BB-6D092A5AD547}" srcOrd="1" destOrd="0" presId="urn:microsoft.com/office/officeart/2005/8/layout/hProcess11"/>
    <dgm:cxn modelId="{81E9A03C-2A8D-4777-A69E-3F8BE9600DFF}" type="presParOf" srcId="{2C07651C-B49B-42FD-8FA9-2033BF0B5924}" destId="{317C754C-3A5B-4ACE-B78A-02071B3539A9}" srcOrd="2" destOrd="0" presId="urn:microsoft.com/office/officeart/2005/8/layout/hProcess11"/>
    <dgm:cxn modelId="{302AAD4A-D6DC-4080-B518-59061D0A0F11}" type="presParOf" srcId="{D3AB371B-2B8A-4837-8CED-D1D79E88DEDC}" destId="{C1AC4F02-B9CA-4EED-A3EA-679875A2EE4A}" srcOrd="3" destOrd="0" presId="urn:microsoft.com/office/officeart/2005/8/layout/hProcess11"/>
    <dgm:cxn modelId="{A6CAF4E5-EA25-425C-AD44-3014155047C9}" type="presParOf" srcId="{D3AB371B-2B8A-4837-8CED-D1D79E88DEDC}" destId="{5C2C69AD-871F-4737-B3D3-25241491EA35}" srcOrd="4" destOrd="0" presId="urn:microsoft.com/office/officeart/2005/8/layout/hProcess11"/>
    <dgm:cxn modelId="{F9804E7D-460F-46A4-A69C-E5E8C9A84B6C}" type="presParOf" srcId="{5C2C69AD-871F-4737-B3D3-25241491EA35}" destId="{1346D9D8-B467-49C3-A688-1AEE5222E015}" srcOrd="0" destOrd="0" presId="urn:microsoft.com/office/officeart/2005/8/layout/hProcess11"/>
    <dgm:cxn modelId="{B4815D12-D1BF-4B50-A2F6-F427BAA81A7C}" type="presParOf" srcId="{5C2C69AD-871F-4737-B3D3-25241491EA35}" destId="{FF054F5C-A4F9-4896-8321-22E0553F090C}" srcOrd="1" destOrd="0" presId="urn:microsoft.com/office/officeart/2005/8/layout/hProcess11"/>
    <dgm:cxn modelId="{861C0DC5-5D24-427B-8246-5F29CF333000}" type="presParOf" srcId="{5C2C69AD-871F-4737-B3D3-25241491EA35}" destId="{B20F31D6-610B-4B67-AD27-E2330E3FE30E}" srcOrd="2" destOrd="0" presId="urn:microsoft.com/office/officeart/2005/8/layout/hProcess11"/>
    <dgm:cxn modelId="{DCDA3B08-865E-4320-89F6-CFFD2C2463CE}" type="presParOf" srcId="{D3AB371B-2B8A-4837-8CED-D1D79E88DEDC}" destId="{B02B75D9-51D7-48A8-ABA8-FAC83CDADC20}" srcOrd="5" destOrd="0" presId="urn:microsoft.com/office/officeart/2005/8/layout/hProcess11"/>
    <dgm:cxn modelId="{1239FA10-8A3C-4C1D-8C7A-D05B4640CBB3}" type="presParOf" srcId="{D3AB371B-2B8A-4837-8CED-D1D79E88DEDC}" destId="{E397A837-F64F-48B4-9EF1-8A48F670282A}" srcOrd="6" destOrd="0" presId="urn:microsoft.com/office/officeart/2005/8/layout/hProcess11"/>
    <dgm:cxn modelId="{C0F8F9CE-1F45-469F-986E-E234FB834E96}" type="presParOf" srcId="{E397A837-F64F-48B4-9EF1-8A48F670282A}" destId="{0A323A64-434F-4EA5-99D2-99812B5BD01F}" srcOrd="0" destOrd="0" presId="urn:microsoft.com/office/officeart/2005/8/layout/hProcess11"/>
    <dgm:cxn modelId="{C5AD5A54-4994-48E7-BEC9-74E28A2A1B68}" type="presParOf" srcId="{E397A837-F64F-48B4-9EF1-8A48F670282A}" destId="{CE6F1462-EBA4-4475-8061-6115178C0F1D}" srcOrd="1" destOrd="0" presId="urn:microsoft.com/office/officeart/2005/8/layout/hProcess11"/>
    <dgm:cxn modelId="{03D77E36-13A5-4A7C-BE9F-CADF5EC2498A}" type="presParOf" srcId="{E397A837-F64F-48B4-9EF1-8A48F670282A}" destId="{ADA0D9FF-0314-4960-B0A4-F2B64A365AF4}" srcOrd="2" destOrd="0" presId="urn:microsoft.com/office/officeart/2005/8/layout/hProcess11"/>
    <dgm:cxn modelId="{C5180966-70D1-476B-AFCD-7DEFD701EE47}" type="presParOf" srcId="{D3AB371B-2B8A-4837-8CED-D1D79E88DEDC}" destId="{9D4AFC73-AF01-4B39-AFF3-AD235EB68D23}" srcOrd="7" destOrd="0" presId="urn:microsoft.com/office/officeart/2005/8/layout/hProcess11"/>
    <dgm:cxn modelId="{79E29A40-4671-4B1D-85B5-ACDF4DE57690}" type="presParOf" srcId="{D3AB371B-2B8A-4837-8CED-D1D79E88DEDC}" destId="{0E0A9D0D-004F-45F6-ABAD-591C7D6C4FC5}" srcOrd="8" destOrd="0" presId="urn:microsoft.com/office/officeart/2005/8/layout/hProcess11"/>
    <dgm:cxn modelId="{2DE7362E-9970-4A01-A042-8F74618083A3}" type="presParOf" srcId="{0E0A9D0D-004F-45F6-ABAD-591C7D6C4FC5}" destId="{DAC2BFE6-45D6-4B6C-BAF5-83695775F48F}" srcOrd="0" destOrd="0" presId="urn:microsoft.com/office/officeart/2005/8/layout/hProcess11"/>
    <dgm:cxn modelId="{3354196F-84B5-40C7-A5B8-19E2F7EFFB8D}" type="presParOf" srcId="{0E0A9D0D-004F-45F6-ABAD-591C7D6C4FC5}" destId="{4FE727EF-7ACC-40F7-9A4A-F0307A864FA3}" srcOrd="1" destOrd="0" presId="urn:microsoft.com/office/officeart/2005/8/layout/hProcess11"/>
    <dgm:cxn modelId="{E9CAF92E-6585-43EE-8895-3F10F170498E}" type="presParOf" srcId="{0E0A9D0D-004F-45F6-ABAD-591C7D6C4FC5}" destId="{E56CFF70-0F82-485D-B745-8B34E26802C0}" srcOrd="2" destOrd="0" presId="urn:microsoft.com/office/officeart/2005/8/layout/hProcess11"/>
    <dgm:cxn modelId="{71367390-D7AD-45B3-9823-65152754112C}" type="presParOf" srcId="{D3AB371B-2B8A-4837-8CED-D1D79E88DEDC}" destId="{E4591DA9-FBB4-45E5-B686-96428A2F74B9}" srcOrd="9" destOrd="0" presId="urn:microsoft.com/office/officeart/2005/8/layout/hProcess11"/>
    <dgm:cxn modelId="{68E70450-CBDE-4E53-8B8E-E182A5ED1BBF}" type="presParOf" srcId="{D3AB371B-2B8A-4837-8CED-D1D79E88DEDC}" destId="{CAD7A085-0C85-4530-9551-2F5D8696D06C}" srcOrd="10" destOrd="0" presId="urn:microsoft.com/office/officeart/2005/8/layout/hProcess11"/>
    <dgm:cxn modelId="{682FB224-DFB6-448A-945B-096EB3DD41A1}" type="presParOf" srcId="{CAD7A085-0C85-4530-9551-2F5D8696D06C}" destId="{618B0EEF-583C-48E9-A535-EDBE2120DA1B}" srcOrd="0" destOrd="0" presId="urn:microsoft.com/office/officeart/2005/8/layout/hProcess11"/>
    <dgm:cxn modelId="{3E70EAEB-E742-4C48-BE4B-94636614EF77}" type="presParOf" srcId="{CAD7A085-0C85-4530-9551-2F5D8696D06C}" destId="{AE7D564B-7AFD-4B00-957D-F278349C1801}" srcOrd="1" destOrd="0" presId="urn:microsoft.com/office/officeart/2005/8/layout/hProcess11"/>
    <dgm:cxn modelId="{592DF040-8262-4F8A-B794-380DEF0824FF}" type="presParOf" srcId="{CAD7A085-0C85-4530-9551-2F5D8696D06C}" destId="{313A2EEA-F972-44A3-9699-DFFCC4B2C98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B42092-F243-45D2-A31B-B9AA33FE714C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F4A77997-F035-4082-9835-25EE2638BE6D}">
      <dgm:prSet phldrT="[Texto]" custT="1"/>
      <dgm:spPr/>
      <dgm:t>
        <a:bodyPr/>
        <a:lstStyle/>
        <a:p>
          <a:r>
            <a:rPr lang="es-AR" sz="1050" b="1" dirty="0" smtClean="0">
              <a:solidFill>
                <a:srgbClr val="C00000"/>
              </a:solidFill>
            </a:rPr>
            <a:t>Heladeras</a:t>
          </a:r>
        </a:p>
        <a:p>
          <a:r>
            <a:rPr lang="es-AR" sz="1050" b="1" dirty="0" smtClean="0">
              <a:solidFill>
                <a:srgbClr val="C00000"/>
              </a:solidFill>
            </a:rPr>
            <a:t>1998</a:t>
          </a:r>
        </a:p>
      </dgm:t>
    </dgm:pt>
    <dgm:pt modelId="{051038CE-C62D-498F-8277-45B709B84426}" type="parTrans" cxnId="{EF5EE37B-50EC-428E-858C-748BB65B0FFE}">
      <dgm:prSet/>
      <dgm:spPr/>
      <dgm:t>
        <a:bodyPr/>
        <a:lstStyle/>
        <a:p>
          <a:endParaRPr lang="es-AR"/>
        </a:p>
      </dgm:t>
    </dgm:pt>
    <dgm:pt modelId="{AFFB07B2-EE43-49F9-8F16-A338818D7D34}" type="sibTrans" cxnId="{EF5EE37B-50EC-428E-858C-748BB65B0FFE}">
      <dgm:prSet/>
      <dgm:spPr/>
      <dgm:t>
        <a:bodyPr/>
        <a:lstStyle/>
        <a:p>
          <a:endParaRPr lang="es-AR"/>
        </a:p>
      </dgm:t>
    </dgm:pt>
    <dgm:pt modelId="{6A39FB27-6495-4A02-979A-A09C67FA6C44}">
      <dgm:prSet phldrT="[Texto]" custT="1"/>
      <dgm:spPr/>
      <dgm:t>
        <a:bodyPr/>
        <a:lstStyle/>
        <a:p>
          <a:r>
            <a:rPr lang="es-AR" sz="1000" b="1" dirty="0" smtClean="0">
              <a:solidFill>
                <a:schemeClr val="accent2">
                  <a:lumMod val="50000"/>
                </a:schemeClr>
              </a:solidFill>
            </a:rPr>
            <a:t>2005</a:t>
          </a:r>
        </a:p>
        <a:p>
          <a:r>
            <a:rPr lang="es-AR" sz="970" b="1" dirty="0" smtClean="0">
              <a:solidFill>
                <a:schemeClr val="accent2">
                  <a:lumMod val="50000"/>
                </a:schemeClr>
              </a:solidFill>
            </a:rPr>
            <a:t>Lámparas</a:t>
          </a:r>
          <a:endParaRPr lang="es-AR" sz="970" b="1" dirty="0">
            <a:solidFill>
              <a:schemeClr val="accent2">
                <a:lumMod val="50000"/>
              </a:schemeClr>
            </a:solidFill>
          </a:endParaRPr>
        </a:p>
      </dgm:t>
    </dgm:pt>
    <dgm:pt modelId="{078A1304-8822-4EAA-A80C-5F5A81EA4D09}" type="parTrans" cxnId="{8427AB47-7C52-4ED9-8459-99F7CC31FDAB}">
      <dgm:prSet/>
      <dgm:spPr/>
      <dgm:t>
        <a:bodyPr/>
        <a:lstStyle/>
        <a:p>
          <a:endParaRPr lang="es-AR"/>
        </a:p>
      </dgm:t>
    </dgm:pt>
    <dgm:pt modelId="{FB50B2A4-6B2C-4E30-AF51-4BFB05B1BE92}" type="sibTrans" cxnId="{8427AB47-7C52-4ED9-8459-99F7CC31FDAB}">
      <dgm:prSet/>
      <dgm:spPr/>
      <dgm:t>
        <a:bodyPr/>
        <a:lstStyle/>
        <a:p>
          <a:endParaRPr lang="es-AR"/>
        </a:p>
      </dgm:t>
    </dgm:pt>
    <dgm:pt modelId="{3578C3D0-850C-4C21-B6EA-F0FD8E8C95F2}">
      <dgm:prSet phldrT="[Texto]" custT="1"/>
      <dgm:spPr/>
      <dgm:t>
        <a:bodyPr/>
        <a:lstStyle/>
        <a:p>
          <a:r>
            <a:rPr lang="es-AR" sz="1050" b="1" dirty="0" smtClean="0">
              <a:solidFill>
                <a:schemeClr val="bg2">
                  <a:lumMod val="25000"/>
                </a:schemeClr>
              </a:solidFill>
            </a:rPr>
            <a:t>AA</a:t>
          </a:r>
        </a:p>
        <a:p>
          <a:r>
            <a:rPr lang="es-AR" sz="1050" b="1" dirty="0" smtClean="0">
              <a:solidFill>
                <a:schemeClr val="bg2">
                  <a:lumMod val="25000"/>
                </a:schemeClr>
              </a:solidFill>
            </a:rPr>
            <a:t>2007</a:t>
          </a:r>
        </a:p>
      </dgm:t>
    </dgm:pt>
    <dgm:pt modelId="{8480BBAC-AB15-4B81-BC6A-CBD2070AC3F5}" type="parTrans" cxnId="{19A2AAC7-4956-4642-B8F7-E27925415E93}">
      <dgm:prSet/>
      <dgm:spPr/>
      <dgm:t>
        <a:bodyPr/>
        <a:lstStyle/>
        <a:p>
          <a:endParaRPr lang="es-AR"/>
        </a:p>
      </dgm:t>
    </dgm:pt>
    <dgm:pt modelId="{41ECAEA0-2CB4-46D4-A4B3-6B109C032ABA}" type="sibTrans" cxnId="{19A2AAC7-4956-4642-B8F7-E27925415E93}">
      <dgm:prSet/>
      <dgm:spPr/>
      <dgm:t>
        <a:bodyPr/>
        <a:lstStyle/>
        <a:p>
          <a:endParaRPr lang="es-AR"/>
        </a:p>
      </dgm:t>
    </dgm:pt>
    <dgm:pt modelId="{32D096E5-B47A-4648-8102-084CD6576CC5}">
      <dgm:prSet phldrT="[Texto]" custT="1"/>
      <dgm:spPr/>
      <dgm:t>
        <a:bodyPr/>
        <a:lstStyle/>
        <a:p>
          <a:r>
            <a:rPr lang="es-AR" sz="820" dirty="0" smtClean="0"/>
            <a:t>Lavavajillas</a:t>
          </a:r>
        </a:p>
        <a:p>
          <a:r>
            <a:rPr lang="es-AR" sz="820" dirty="0" smtClean="0"/>
            <a:t>2016</a:t>
          </a:r>
          <a:endParaRPr lang="es-AR" sz="820" dirty="0"/>
        </a:p>
      </dgm:t>
    </dgm:pt>
    <dgm:pt modelId="{BD5B6E52-897E-42B2-9F15-4E92C2AAB7B3}" type="parTrans" cxnId="{3F63BF40-E79D-4D82-8C17-6D5B6D569E23}">
      <dgm:prSet/>
      <dgm:spPr/>
      <dgm:t>
        <a:bodyPr/>
        <a:lstStyle/>
        <a:p>
          <a:endParaRPr lang="es-AR"/>
        </a:p>
      </dgm:t>
    </dgm:pt>
    <dgm:pt modelId="{F82FCC9D-CDD7-4631-9300-6FBB8F14D78A}" type="sibTrans" cxnId="{3F63BF40-E79D-4D82-8C17-6D5B6D569E23}">
      <dgm:prSet/>
      <dgm:spPr/>
      <dgm:t>
        <a:bodyPr/>
        <a:lstStyle/>
        <a:p>
          <a:endParaRPr lang="es-AR"/>
        </a:p>
      </dgm:t>
    </dgm:pt>
    <dgm:pt modelId="{EA38828B-A180-4887-A56C-E9DB840074E6}">
      <dgm:prSet phldrT="[Texto]" custT="1"/>
      <dgm:spPr/>
      <dgm:t>
        <a:bodyPr/>
        <a:lstStyle/>
        <a:p>
          <a:endParaRPr lang="es-AR" sz="810" dirty="0" smtClean="0"/>
        </a:p>
        <a:p>
          <a:r>
            <a:rPr lang="es-AR" sz="850" dirty="0" smtClean="0"/>
            <a:t>2008</a:t>
          </a:r>
        </a:p>
        <a:p>
          <a:r>
            <a:rPr lang="es-AR" sz="810" dirty="0" smtClean="0"/>
            <a:t>Lavarropas</a:t>
          </a:r>
          <a:endParaRPr lang="es-AR" sz="810" dirty="0"/>
        </a:p>
      </dgm:t>
    </dgm:pt>
    <dgm:pt modelId="{C84EF959-CE33-4552-9C2F-DE002B019B1A}" type="parTrans" cxnId="{CF1CA493-E172-40C9-A27B-469C3198EFE3}">
      <dgm:prSet/>
      <dgm:spPr/>
      <dgm:t>
        <a:bodyPr/>
        <a:lstStyle/>
        <a:p>
          <a:endParaRPr lang="es-AR"/>
        </a:p>
      </dgm:t>
    </dgm:pt>
    <dgm:pt modelId="{C302A9C6-7D36-4961-BD1F-1DA20F86D6D8}" type="sibTrans" cxnId="{CF1CA493-E172-40C9-A27B-469C3198EFE3}">
      <dgm:prSet/>
      <dgm:spPr/>
      <dgm:t>
        <a:bodyPr/>
        <a:lstStyle/>
        <a:p>
          <a:endParaRPr lang="es-AR"/>
        </a:p>
      </dgm:t>
    </dgm:pt>
    <dgm:pt modelId="{BF45352B-E73C-4326-B8E1-6BF80550C4CF}">
      <dgm:prSet phldrT="[Texto]" custT="1"/>
      <dgm:spPr/>
      <dgm:t>
        <a:bodyPr/>
        <a:lstStyle/>
        <a:p>
          <a:r>
            <a:rPr lang="es-AR" sz="850" dirty="0" smtClean="0"/>
            <a:t>2010</a:t>
          </a:r>
        </a:p>
        <a:p>
          <a:r>
            <a:rPr lang="es-AR" sz="850" dirty="0" smtClean="0"/>
            <a:t>Artefactos cocción</a:t>
          </a:r>
        </a:p>
        <a:p>
          <a:r>
            <a:rPr lang="es-AR" sz="850" dirty="0" err="1" smtClean="0"/>
            <a:t>Mot</a:t>
          </a:r>
          <a:r>
            <a:rPr lang="es-AR" sz="850" dirty="0" smtClean="0"/>
            <a:t>. </a:t>
          </a:r>
          <a:r>
            <a:rPr lang="es-AR" sz="850" dirty="0" err="1" smtClean="0"/>
            <a:t>Trif</a:t>
          </a:r>
          <a:r>
            <a:rPr lang="es-AR" sz="870" dirty="0" smtClean="0"/>
            <a:t>.</a:t>
          </a:r>
        </a:p>
      </dgm:t>
    </dgm:pt>
    <dgm:pt modelId="{971F31BB-C406-4136-B856-A35DA9FB07E5}" type="parTrans" cxnId="{78ACFBA7-1273-45AB-ACC3-743346A867AF}">
      <dgm:prSet/>
      <dgm:spPr/>
      <dgm:t>
        <a:bodyPr/>
        <a:lstStyle/>
        <a:p>
          <a:endParaRPr lang="es-AR"/>
        </a:p>
      </dgm:t>
    </dgm:pt>
    <dgm:pt modelId="{559806D8-8D99-40E1-B410-27BB87C954F3}" type="sibTrans" cxnId="{78ACFBA7-1273-45AB-ACC3-743346A867AF}">
      <dgm:prSet/>
      <dgm:spPr/>
      <dgm:t>
        <a:bodyPr/>
        <a:lstStyle/>
        <a:p>
          <a:endParaRPr lang="es-AR"/>
        </a:p>
      </dgm:t>
    </dgm:pt>
    <dgm:pt modelId="{D2EE829E-8842-470D-8741-FEDCAC01A4AC}">
      <dgm:prSet phldrT="[Texto]" custT="1"/>
      <dgm:spPr/>
      <dgm:t>
        <a:bodyPr/>
        <a:lstStyle/>
        <a:p>
          <a:r>
            <a:rPr lang="es-AR" sz="900" dirty="0" smtClean="0"/>
            <a:t>Balastos</a:t>
          </a:r>
        </a:p>
        <a:p>
          <a:r>
            <a:rPr lang="es-AR" sz="900" dirty="0" smtClean="0"/>
            <a:t>2011 </a:t>
          </a:r>
          <a:endParaRPr lang="es-AR" sz="900" dirty="0"/>
        </a:p>
      </dgm:t>
    </dgm:pt>
    <dgm:pt modelId="{EF709185-197D-4473-8836-059E362A637C}" type="parTrans" cxnId="{97D28EC3-8F04-4A7D-86EC-C46FC3B9EC57}">
      <dgm:prSet/>
      <dgm:spPr/>
      <dgm:t>
        <a:bodyPr/>
        <a:lstStyle/>
        <a:p>
          <a:endParaRPr lang="es-AR"/>
        </a:p>
      </dgm:t>
    </dgm:pt>
    <dgm:pt modelId="{9D8A2331-AC2C-4CFD-ACCF-A744CCD6D1BC}" type="sibTrans" cxnId="{97D28EC3-8F04-4A7D-86EC-C46FC3B9EC57}">
      <dgm:prSet/>
      <dgm:spPr/>
      <dgm:t>
        <a:bodyPr/>
        <a:lstStyle/>
        <a:p>
          <a:endParaRPr lang="es-AR"/>
        </a:p>
      </dgm:t>
    </dgm:pt>
    <dgm:pt modelId="{4B83DA42-4194-4FCB-BFF3-89A0132E0649}">
      <dgm:prSet phldrT="[Texto]" custT="1"/>
      <dgm:spPr/>
      <dgm:t>
        <a:bodyPr/>
        <a:lstStyle/>
        <a:p>
          <a:r>
            <a:rPr lang="es-AR" sz="820" dirty="0" smtClean="0"/>
            <a:t>2012</a:t>
          </a:r>
        </a:p>
        <a:p>
          <a:r>
            <a:rPr lang="es-AR" sz="820" dirty="0" smtClean="0"/>
            <a:t>e-Bombas</a:t>
          </a:r>
        </a:p>
        <a:p>
          <a:r>
            <a:rPr lang="es-AR" sz="820" dirty="0" err="1" smtClean="0"/>
            <a:t>Standby</a:t>
          </a:r>
          <a:endParaRPr lang="es-AR" sz="820" dirty="0" smtClean="0"/>
        </a:p>
        <a:p>
          <a:r>
            <a:rPr lang="es-AR" sz="820" dirty="0" err="1" smtClean="0"/>
            <a:t>TVs</a:t>
          </a:r>
          <a:endParaRPr lang="es-AR" sz="820" dirty="0" smtClean="0"/>
        </a:p>
        <a:p>
          <a:endParaRPr lang="es-AR" sz="1000" dirty="0"/>
        </a:p>
      </dgm:t>
    </dgm:pt>
    <dgm:pt modelId="{44E435D4-FF74-4A72-8652-E73D248B9F3F}" type="parTrans" cxnId="{2BC94F4F-13AF-4B0E-8320-55964CBA1800}">
      <dgm:prSet/>
      <dgm:spPr/>
      <dgm:t>
        <a:bodyPr/>
        <a:lstStyle/>
        <a:p>
          <a:endParaRPr lang="es-AR"/>
        </a:p>
      </dgm:t>
    </dgm:pt>
    <dgm:pt modelId="{59B9C284-F290-44E3-A4FD-F2DD2763D70A}" type="sibTrans" cxnId="{2BC94F4F-13AF-4B0E-8320-55964CBA1800}">
      <dgm:prSet/>
      <dgm:spPr/>
      <dgm:t>
        <a:bodyPr/>
        <a:lstStyle/>
        <a:p>
          <a:endParaRPr lang="es-AR"/>
        </a:p>
      </dgm:t>
    </dgm:pt>
    <dgm:pt modelId="{C1992427-2FA2-4354-BE2D-5BDCFE1071C0}">
      <dgm:prSet phldrT="[Texto]" custT="1"/>
      <dgm:spPr/>
      <dgm:t>
        <a:bodyPr/>
        <a:lstStyle/>
        <a:p>
          <a:r>
            <a:rPr lang="es-AR" sz="770" dirty="0" smtClean="0"/>
            <a:t>Lámparas</a:t>
          </a:r>
        </a:p>
        <a:p>
          <a:r>
            <a:rPr lang="es-AR" sz="770" dirty="0" smtClean="0"/>
            <a:t>Microondas</a:t>
          </a:r>
        </a:p>
        <a:p>
          <a:r>
            <a:rPr lang="es-AR" sz="770" dirty="0" err="1" smtClean="0"/>
            <a:t>Mot</a:t>
          </a:r>
          <a:r>
            <a:rPr lang="es-AR" sz="770" dirty="0" smtClean="0"/>
            <a:t> Mono</a:t>
          </a:r>
        </a:p>
        <a:p>
          <a:r>
            <a:rPr lang="es-AR" sz="850" dirty="0" smtClean="0"/>
            <a:t>2014</a:t>
          </a:r>
          <a:endParaRPr lang="es-AR" sz="850" dirty="0"/>
        </a:p>
      </dgm:t>
    </dgm:pt>
    <dgm:pt modelId="{83E81ADF-C96B-409F-AB0E-0CE0FA288478}" type="parTrans" cxnId="{39AFB417-0BBA-4244-BB46-3F4135DBD335}">
      <dgm:prSet/>
      <dgm:spPr/>
      <dgm:t>
        <a:bodyPr/>
        <a:lstStyle/>
        <a:p>
          <a:endParaRPr lang="es-AR"/>
        </a:p>
      </dgm:t>
    </dgm:pt>
    <dgm:pt modelId="{6029D04C-6985-4ED5-A22C-4DA96A063CBD}" type="sibTrans" cxnId="{39AFB417-0BBA-4244-BB46-3F4135DBD335}">
      <dgm:prSet/>
      <dgm:spPr/>
      <dgm:t>
        <a:bodyPr/>
        <a:lstStyle/>
        <a:p>
          <a:endParaRPr lang="es-AR"/>
        </a:p>
      </dgm:t>
    </dgm:pt>
    <dgm:pt modelId="{6E9AF2C2-4B01-4C2A-8940-123C00E2150E}">
      <dgm:prSet phldrT="[Texto]" custT="1"/>
      <dgm:spPr/>
      <dgm:t>
        <a:bodyPr/>
        <a:lstStyle/>
        <a:p>
          <a:r>
            <a:rPr lang="es-AR" sz="970" b="1" dirty="0" smtClean="0">
              <a:solidFill>
                <a:srgbClr val="C00000"/>
              </a:solidFill>
            </a:rPr>
            <a:t>2015</a:t>
          </a:r>
        </a:p>
        <a:p>
          <a:r>
            <a:rPr lang="es-AR" sz="970" b="1" dirty="0" smtClean="0">
              <a:solidFill>
                <a:srgbClr val="C00000"/>
              </a:solidFill>
            </a:rPr>
            <a:t>Heladeras</a:t>
          </a:r>
        </a:p>
        <a:p>
          <a:r>
            <a:rPr lang="es-AR" sz="850" b="0" dirty="0" err="1" smtClean="0">
              <a:solidFill>
                <a:schemeClr val="tx1"/>
              </a:solidFill>
            </a:rPr>
            <a:t>Termotanques</a:t>
          </a:r>
          <a:endParaRPr lang="es-AR" sz="850" b="0" dirty="0" smtClean="0">
            <a:solidFill>
              <a:schemeClr val="tx1"/>
            </a:solidFill>
          </a:endParaRPr>
        </a:p>
        <a:p>
          <a:r>
            <a:rPr lang="es-AR" sz="850" b="0" dirty="0" smtClean="0">
              <a:solidFill>
                <a:schemeClr val="tx1"/>
              </a:solidFill>
            </a:rPr>
            <a:t>Calefactores</a:t>
          </a:r>
        </a:p>
      </dgm:t>
    </dgm:pt>
    <dgm:pt modelId="{0843D847-6F13-4E74-AE55-85BAF055FBC9}" type="parTrans" cxnId="{AB000EBB-5D70-4299-A46A-169D338B17A0}">
      <dgm:prSet/>
      <dgm:spPr/>
      <dgm:t>
        <a:bodyPr/>
        <a:lstStyle/>
        <a:p>
          <a:endParaRPr lang="es-AR"/>
        </a:p>
      </dgm:t>
    </dgm:pt>
    <dgm:pt modelId="{417FCD71-ADE2-4F9C-8878-C1F3A3F5562C}" type="sibTrans" cxnId="{AB000EBB-5D70-4299-A46A-169D338B17A0}">
      <dgm:prSet/>
      <dgm:spPr/>
      <dgm:t>
        <a:bodyPr/>
        <a:lstStyle/>
        <a:p>
          <a:endParaRPr lang="es-AR"/>
        </a:p>
      </dgm:t>
    </dgm:pt>
    <dgm:pt modelId="{FFD5CEAC-057F-4516-BF37-8375EBA8263E}">
      <dgm:prSet phldrT="[Texto]" custT="1"/>
      <dgm:spPr/>
      <dgm:t>
        <a:bodyPr/>
        <a:lstStyle/>
        <a:p>
          <a:r>
            <a:rPr lang="es-AR" sz="900" dirty="0" smtClean="0"/>
            <a:t>Calefones</a:t>
          </a:r>
        </a:p>
        <a:p>
          <a:r>
            <a:rPr lang="es-AR" sz="900" dirty="0" smtClean="0"/>
            <a:t>2009</a:t>
          </a:r>
          <a:endParaRPr lang="es-AR" sz="900" dirty="0"/>
        </a:p>
      </dgm:t>
    </dgm:pt>
    <dgm:pt modelId="{18C9D15A-07F5-47FF-B02C-FC035D4C8561}" type="parTrans" cxnId="{A891EF27-A9A0-4AF2-82F5-D7A00F313A1B}">
      <dgm:prSet/>
      <dgm:spPr/>
      <dgm:t>
        <a:bodyPr/>
        <a:lstStyle/>
        <a:p>
          <a:endParaRPr lang="es-AR"/>
        </a:p>
      </dgm:t>
    </dgm:pt>
    <dgm:pt modelId="{17D73569-F744-4ACA-B452-7D8762BD966E}" type="sibTrans" cxnId="{A891EF27-A9A0-4AF2-82F5-D7A00F313A1B}">
      <dgm:prSet/>
      <dgm:spPr/>
      <dgm:t>
        <a:bodyPr/>
        <a:lstStyle/>
        <a:p>
          <a:endParaRPr lang="es-AR"/>
        </a:p>
      </dgm:t>
    </dgm:pt>
    <dgm:pt modelId="{298C4EFE-5624-4324-9DA4-F869C7D39972}" type="pres">
      <dgm:prSet presAssocID="{C0B42092-F243-45D2-A31B-B9AA33FE71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5BC07EA-FD3A-4351-A690-8E8631818433}" type="pres">
      <dgm:prSet presAssocID="{C0B42092-F243-45D2-A31B-B9AA33FE714C}" presName="arrow" presStyleLbl="bgShp" presStyleIdx="0" presStyleCnt="1"/>
      <dgm:spPr/>
    </dgm:pt>
    <dgm:pt modelId="{D3AB371B-2B8A-4837-8CED-D1D79E88DEDC}" type="pres">
      <dgm:prSet presAssocID="{C0B42092-F243-45D2-A31B-B9AA33FE714C}" presName="points" presStyleCnt="0"/>
      <dgm:spPr/>
    </dgm:pt>
    <dgm:pt modelId="{7CCAD0F6-C77D-46F6-8C29-B440A7C2A8B1}" type="pres">
      <dgm:prSet presAssocID="{F4A77997-F035-4082-9835-25EE2638BE6D}" presName="compositeA" presStyleCnt="0"/>
      <dgm:spPr/>
    </dgm:pt>
    <dgm:pt modelId="{A7BA6B20-8ABF-47DA-9C45-67CDB8A64EDB}" type="pres">
      <dgm:prSet presAssocID="{F4A77997-F035-4082-9835-25EE2638BE6D}" presName="textA" presStyleLbl="revTx" presStyleIdx="0" presStyleCnt="11" custScaleX="125742" custLinFactNeighborX="-10813" custLinFactNeighborY="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3B006A4-2688-4385-8C08-9B98F5F4D0EA}" type="pres">
      <dgm:prSet presAssocID="{F4A77997-F035-4082-9835-25EE2638BE6D}" presName="circleA" presStyleLbl="node1" presStyleIdx="0" presStyleCnt="11" custScaleX="110000" custScaleY="110000" custLinFactNeighborX="-16155" custLinFactNeighborY="1613"/>
      <dgm:spPr/>
    </dgm:pt>
    <dgm:pt modelId="{B25E662D-BE12-4EF8-A6D1-9D94E9EC82E0}" type="pres">
      <dgm:prSet presAssocID="{F4A77997-F035-4082-9835-25EE2638BE6D}" presName="spaceA" presStyleCnt="0"/>
      <dgm:spPr/>
    </dgm:pt>
    <dgm:pt modelId="{E5DF0129-CDDD-4BC8-BED7-E1CD5A896865}" type="pres">
      <dgm:prSet presAssocID="{AFFB07B2-EE43-49F9-8F16-A338818D7D34}" presName="space" presStyleCnt="0"/>
      <dgm:spPr/>
    </dgm:pt>
    <dgm:pt modelId="{DD392DF5-4C08-4848-B5C8-44D5DEA3772C}" type="pres">
      <dgm:prSet presAssocID="{6A39FB27-6495-4A02-979A-A09C67FA6C44}" presName="compositeB" presStyleCnt="0"/>
      <dgm:spPr/>
    </dgm:pt>
    <dgm:pt modelId="{D684E878-F17D-4A01-90BA-5F5BB52396C4}" type="pres">
      <dgm:prSet presAssocID="{6A39FB27-6495-4A02-979A-A09C67FA6C44}" presName="textB" presStyleLbl="revTx" presStyleIdx="1" presStyleCnt="11" custScaleX="109405" custLinFactNeighborX="11519" custLinFactNeighborY="107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6D155CD-B4CA-42DA-8498-A622A3F4BD02}" type="pres">
      <dgm:prSet presAssocID="{6A39FB27-6495-4A02-979A-A09C67FA6C44}" presName="circleB" presStyleLbl="node1" presStyleIdx="1" presStyleCnt="11" custScaleX="110000" custScaleY="110000" custLinFactNeighborX="34435" custLinFactNeighborY="5914"/>
      <dgm:spPr/>
    </dgm:pt>
    <dgm:pt modelId="{59AC060E-42F9-44AE-B6DC-4864B8D6691C}" type="pres">
      <dgm:prSet presAssocID="{6A39FB27-6495-4A02-979A-A09C67FA6C44}" presName="spaceB" presStyleCnt="0"/>
      <dgm:spPr/>
    </dgm:pt>
    <dgm:pt modelId="{9FD300D7-977B-400C-B2FE-13B65177CA2E}" type="pres">
      <dgm:prSet presAssocID="{FB50B2A4-6B2C-4E30-AF51-4BFB05B1BE92}" presName="space" presStyleCnt="0"/>
      <dgm:spPr/>
    </dgm:pt>
    <dgm:pt modelId="{22EC9721-7958-4A54-A7B6-AC29A962C67B}" type="pres">
      <dgm:prSet presAssocID="{3578C3D0-850C-4C21-B6EA-F0FD8E8C95F2}" presName="compositeA" presStyleCnt="0"/>
      <dgm:spPr/>
    </dgm:pt>
    <dgm:pt modelId="{28613F00-07E7-4772-85D7-847A0FB69591}" type="pres">
      <dgm:prSet presAssocID="{3578C3D0-850C-4C21-B6EA-F0FD8E8C95F2}" presName="textA" presStyleLbl="revTx" presStyleIdx="2" presStyleCnt="11" custLinFactNeighborX="38473" custLinFactNeighborY="147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6ABEB36-0AFE-4DFF-A4F5-13189EF7CED4}" type="pres">
      <dgm:prSet presAssocID="{3578C3D0-850C-4C21-B6EA-F0FD8E8C95F2}" presName="circleA" presStyleLbl="node1" presStyleIdx="2" presStyleCnt="11" custScaleX="110000" custScaleY="110000" custLinFactX="3251" custLinFactNeighborX="100000" custLinFactNeighborY="5914"/>
      <dgm:spPr/>
    </dgm:pt>
    <dgm:pt modelId="{15E14D20-3235-4306-BFEA-60E0B98F84CF}" type="pres">
      <dgm:prSet presAssocID="{3578C3D0-850C-4C21-B6EA-F0FD8E8C95F2}" presName="spaceA" presStyleCnt="0"/>
      <dgm:spPr/>
    </dgm:pt>
    <dgm:pt modelId="{1B2C9DB1-0A47-4C96-86CD-5C1B88C44447}" type="pres">
      <dgm:prSet presAssocID="{41ECAEA0-2CB4-46D4-A4B3-6B109C032ABA}" presName="space" presStyleCnt="0"/>
      <dgm:spPr/>
    </dgm:pt>
    <dgm:pt modelId="{E8983D04-4351-44AF-BC5D-8B10D4798F33}" type="pres">
      <dgm:prSet presAssocID="{EA38828B-A180-4887-A56C-E9DB840074E6}" presName="compositeB" presStyleCnt="0"/>
      <dgm:spPr/>
    </dgm:pt>
    <dgm:pt modelId="{B6FB476B-725C-4812-8C1B-8B920C9E565A}" type="pres">
      <dgm:prSet presAssocID="{EA38828B-A180-4887-A56C-E9DB840074E6}" presName="textB" presStyleLbl="revTx" presStyleIdx="3" presStyleCnt="11" custLinFactNeighborX="40112" custLinFactNeighborY="-1505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D4C27CB-7A30-4EED-9856-04C68EDA6AF4}" type="pres">
      <dgm:prSet presAssocID="{EA38828B-A180-4887-A56C-E9DB840074E6}" presName="circleB" presStyleLbl="node1" presStyleIdx="3" presStyleCnt="11" custScaleX="75132" custScaleY="75132" custLinFactX="7552" custLinFactNeighborX="100000" custLinFactNeighborY="5914"/>
      <dgm:spPr/>
    </dgm:pt>
    <dgm:pt modelId="{1823149B-4AFC-4491-AE23-27B4C9F266E2}" type="pres">
      <dgm:prSet presAssocID="{EA38828B-A180-4887-A56C-E9DB840074E6}" presName="spaceB" presStyleCnt="0"/>
      <dgm:spPr/>
    </dgm:pt>
    <dgm:pt modelId="{B985C397-829A-4C00-8E29-434FBB41AA3B}" type="pres">
      <dgm:prSet presAssocID="{C302A9C6-7D36-4961-BD1F-1DA20F86D6D8}" presName="space" presStyleCnt="0"/>
      <dgm:spPr/>
    </dgm:pt>
    <dgm:pt modelId="{770F0CA7-F646-49F0-9096-9184BEDAD0A5}" type="pres">
      <dgm:prSet presAssocID="{BF45352B-E73C-4326-B8E1-6BF80550C4CF}" presName="compositeA" presStyleCnt="0"/>
      <dgm:spPr/>
    </dgm:pt>
    <dgm:pt modelId="{9393E626-65FE-464C-8FD7-B2B9552524DB}" type="pres">
      <dgm:prSet presAssocID="{BF45352B-E73C-4326-B8E1-6BF80550C4CF}" presName="textA" presStyleLbl="revTx" presStyleIdx="4" presStyleCnt="11" custLinFactX="22125" custLinFactY="29570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1AD9D3B-281C-4264-A4FD-F7307F603C8B}" type="pres">
      <dgm:prSet presAssocID="{BF45352B-E73C-4326-B8E1-6BF80550C4CF}" presName="circleA" presStyleLbl="node1" presStyleIdx="4" presStyleCnt="11" custScaleX="75132" custScaleY="75132" custLinFactX="131206" custLinFactNeighborX="200000" custLinFactNeighborY="5914"/>
      <dgm:spPr/>
    </dgm:pt>
    <dgm:pt modelId="{A0E5D290-819D-4280-BEC8-A42BD4C30D17}" type="pres">
      <dgm:prSet presAssocID="{BF45352B-E73C-4326-B8E1-6BF80550C4CF}" presName="spaceA" presStyleCnt="0"/>
      <dgm:spPr/>
    </dgm:pt>
    <dgm:pt modelId="{27215431-AE8B-4735-AA76-F2B2F3B360AF}" type="pres">
      <dgm:prSet presAssocID="{559806D8-8D99-40E1-B410-27BB87C954F3}" presName="space" presStyleCnt="0"/>
      <dgm:spPr/>
    </dgm:pt>
    <dgm:pt modelId="{2C07651C-B49B-42FD-8FA9-2033BF0B5924}" type="pres">
      <dgm:prSet presAssocID="{D2EE829E-8842-470D-8741-FEDCAC01A4AC}" presName="compositeB" presStyleCnt="0"/>
      <dgm:spPr/>
    </dgm:pt>
    <dgm:pt modelId="{A4E9C73B-B7D9-4188-B9AE-3573EC69C27D}" type="pres">
      <dgm:prSet presAssocID="{D2EE829E-8842-470D-8741-FEDCAC01A4AC}" presName="textB" presStyleLbl="revTx" presStyleIdx="5" presStyleCnt="11" custLinFactX="17262" custLinFactNeighborX="100000" custLinFactNeighborY="-9569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1DE0A73-E7C5-4713-B7BB-6D092A5AD547}" type="pres">
      <dgm:prSet presAssocID="{D2EE829E-8842-470D-8741-FEDCAC01A4AC}" presName="circleB" presStyleLbl="node1" presStyleIdx="5" presStyleCnt="11" custScaleX="75132" custScaleY="75132" custLinFactX="109701" custLinFactNeighborX="200000" custLinFactNeighborY="5914"/>
      <dgm:spPr/>
    </dgm:pt>
    <dgm:pt modelId="{317C754C-3A5B-4ACE-B78A-02071B3539A9}" type="pres">
      <dgm:prSet presAssocID="{D2EE829E-8842-470D-8741-FEDCAC01A4AC}" presName="spaceB" presStyleCnt="0"/>
      <dgm:spPr/>
    </dgm:pt>
    <dgm:pt modelId="{C1AC4F02-B9CA-4EED-A3EA-679875A2EE4A}" type="pres">
      <dgm:prSet presAssocID="{9D8A2331-AC2C-4CFD-ACCF-A744CCD6D1BC}" presName="space" presStyleCnt="0"/>
      <dgm:spPr/>
    </dgm:pt>
    <dgm:pt modelId="{5C2C69AD-871F-4737-B3D3-25241491EA35}" type="pres">
      <dgm:prSet presAssocID="{4B83DA42-4194-4FCB-BFF3-89A0132E0649}" presName="compositeA" presStyleCnt="0"/>
      <dgm:spPr/>
    </dgm:pt>
    <dgm:pt modelId="{1346D9D8-B467-49C3-A688-1AEE5222E015}" type="pres">
      <dgm:prSet presAssocID="{4B83DA42-4194-4FCB-BFF3-89A0132E0649}" presName="textA" presStyleLbl="revTx" presStyleIdx="6" presStyleCnt="11" custLinFactY="56452" custLinFactNeighborX="99069" custLinFactNeighbor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F054F5C-A4F9-4896-8321-22E0553F090C}" type="pres">
      <dgm:prSet presAssocID="{4B83DA42-4194-4FCB-BFF3-89A0132E0649}" presName="circleA" presStyleLbl="node1" presStyleIdx="6" presStyleCnt="11" custScaleX="75132" custScaleY="75132" custLinFactX="100000" custLinFactNeighborX="162390" custLinFactNeighborY="5914"/>
      <dgm:spPr/>
    </dgm:pt>
    <dgm:pt modelId="{B20F31D6-610B-4B67-AD27-E2330E3FE30E}" type="pres">
      <dgm:prSet presAssocID="{4B83DA42-4194-4FCB-BFF3-89A0132E0649}" presName="spaceA" presStyleCnt="0"/>
      <dgm:spPr/>
    </dgm:pt>
    <dgm:pt modelId="{B02B75D9-51D7-48A8-ABA8-FAC83CDADC20}" type="pres">
      <dgm:prSet presAssocID="{59B9C284-F290-44E3-A4FD-F2DD2763D70A}" presName="space" presStyleCnt="0"/>
      <dgm:spPr/>
    </dgm:pt>
    <dgm:pt modelId="{E397A837-F64F-48B4-9EF1-8A48F670282A}" type="pres">
      <dgm:prSet presAssocID="{C1992427-2FA2-4354-BE2D-5BDCFE1071C0}" presName="compositeB" presStyleCnt="0"/>
      <dgm:spPr/>
    </dgm:pt>
    <dgm:pt modelId="{0A323A64-434F-4EA5-99D2-99812B5BD01F}" type="pres">
      <dgm:prSet presAssocID="{C1992427-2FA2-4354-BE2D-5BDCFE1071C0}" presName="textB" presStyleLbl="revTx" presStyleIdx="7" presStyleCnt="11" custLinFactX="21337" custLinFactY="-23656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E6F1462-EBA4-4475-8061-6115178C0F1D}" type="pres">
      <dgm:prSet presAssocID="{C1992427-2FA2-4354-BE2D-5BDCFE1071C0}" presName="circleB" presStyleLbl="node1" presStyleIdx="7" presStyleCnt="11" custScaleX="75132" custScaleY="75132" custLinFactX="117449" custLinFactNeighborX="200000" custLinFactNeighborY="5914"/>
      <dgm:spPr/>
    </dgm:pt>
    <dgm:pt modelId="{ADA0D9FF-0314-4960-B0A4-F2B64A365AF4}" type="pres">
      <dgm:prSet presAssocID="{C1992427-2FA2-4354-BE2D-5BDCFE1071C0}" presName="spaceB" presStyleCnt="0"/>
      <dgm:spPr/>
    </dgm:pt>
    <dgm:pt modelId="{9D4AFC73-AF01-4B39-AFF3-AD235EB68D23}" type="pres">
      <dgm:prSet presAssocID="{6029D04C-6985-4ED5-A22C-4DA96A063CBD}" presName="space" presStyleCnt="0"/>
      <dgm:spPr/>
    </dgm:pt>
    <dgm:pt modelId="{0E0A9D0D-004F-45F6-ABAD-591C7D6C4FC5}" type="pres">
      <dgm:prSet presAssocID="{6E9AF2C2-4B01-4C2A-8940-123C00E2150E}" presName="compositeA" presStyleCnt="0"/>
      <dgm:spPr/>
    </dgm:pt>
    <dgm:pt modelId="{DAC2BFE6-45D6-4B6C-BAF5-83695775F48F}" type="pres">
      <dgm:prSet presAssocID="{6E9AF2C2-4B01-4C2A-8940-123C00E2150E}" presName="textA" presStyleLbl="revTx" presStyleIdx="8" presStyleCnt="11" custScaleX="133425" custLinFactX="3097" custLinFactY="42337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FE727EF-7ACC-40F7-9A4A-F0307A864FA3}" type="pres">
      <dgm:prSet presAssocID="{6E9AF2C2-4B01-4C2A-8940-123C00E2150E}" presName="circleA" presStyleLbl="node1" presStyleIdx="8" presStyleCnt="11" custScaleX="110000" custScaleY="110000" custLinFactX="100000" custLinFactNeighborX="179594" custLinFactNeighborY="5914"/>
      <dgm:spPr/>
    </dgm:pt>
    <dgm:pt modelId="{E56CFF70-0F82-485D-B745-8B34E26802C0}" type="pres">
      <dgm:prSet presAssocID="{6E9AF2C2-4B01-4C2A-8940-123C00E2150E}" presName="spaceA" presStyleCnt="0"/>
      <dgm:spPr/>
    </dgm:pt>
    <dgm:pt modelId="{E4591DA9-FBB4-45E5-B686-96428A2F74B9}" type="pres">
      <dgm:prSet presAssocID="{417FCD71-ADE2-4F9C-8878-C1F3A3F5562C}" presName="space" presStyleCnt="0"/>
      <dgm:spPr/>
    </dgm:pt>
    <dgm:pt modelId="{CAD7A085-0C85-4530-9551-2F5D8696D06C}" type="pres">
      <dgm:prSet presAssocID="{32D096E5-B47A-4648-8102-084CD6576CC5}" presName="compositeB" presStyleCnt="0"/>
      <dgm:spPr/>
    </dgm:pt>
    <dgm:pt modelId="{618B0EEF-583C-48E9-A535-EDBE2120DA1B}" type="pres">
      <dgm:prSet presAssocID="{32D096E5-B47A-4648-8102-084CD6576CC5}" presName="textB" presStyleLbl="revTx" presStyleIdx="9" presStyleCnt="11" custLinFactNeighborX="98338" custLinFactNeighborY="-9247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E7D564B-7AFD-4B00-957D-F278349C1801}" type="pres">
      <dgm:prSet presAssocID="{32D096E5-B47A-4648-8102-084CD6576CC5}" presName="circleB" presStyleLbl="node1" presStyleIdx="9" presStyleCnt="11" custScaleX="82645" custScaleY="82645" custLinFactX="100000" custLinFactNeighborX="162390" custLinFactNeighborY="5914"/>
      <dgm:spPr/>
    </dgm:pt>
    <dgm:pt modelId="{313A2EEA-F972-44A3-9699-DFFCC4B2C981}" type="pres">
      <dgm:prSet presAssocID="{32D096E5-B47A-4648-8102-084CD6576CC5}" presName="spaceB" presStyleCnt="0"/>
      <dgm:spPr/>
    </dgm:pt>
    <dgm:pt modelId="{11631AB9-BD24-41C2-9074-E15AC09812E5}" type="pres">
      <dgm:prSet presAssocID="{F82FCC9D-CDD7-4631-9300-6FBB8F14D78A}" presName="space" presStyleCnt="0"/>
      <dgm:spPr/>
    </dgm:pt>
    <dgm:pt modelId="{8C1A426D-85D2-4290-BDA9-1F7AF6D89EEE}" type="pres">
      <dgm:prSet presAssocID="{FFD5CEAC-057F-4516-BF37-8375EBA8263E}" presName="compositeA" presStyleCnt="0"/>
      <dgm:spPr/>
    </dgm:pt>
    <dgm:pt modelId="{E6C05A11-B0EC-4F95-9E0D-DE258B7479D5}" type="pres">
      <dgm:prSet presAssocID="{FFD5CEAC-057F-4516-BF37-8375EBA8263E}" presName="textA" presStyleLbl="revTx" presStyleIdx="10" presStyleCnt="11" custLinFactX="-300000" custLinFactNeighborX="-332131" custLinFactNeighborY="107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CDACC40-76E9-43B5-9FEF-45DEFB0903BB}" type="pres">
      <dgm:prSet presAssocID="{FFD5CEAC-057F-4516-BF37-8375EBA8263E}" presName="circleA" presStyleLbl="node1" presStyleIdx="10" presStyleCnt="11" custScaleX="75132" custScaleY="75132" custLinFactX="-800000" custLinFactNeighborX="-885984" custLinFactNeighborY="5914"/>
      <dgm:spPr/>
    </dgm:pt>
    <dgm:pt modelId="{984AC2D1-AC49-4ED8-BDBC-05B442E04EC4}" type="pres">
      <dgm:prSet presAssocID="{FFD5CEAC-057F-4516-BF37-8375EBA8263E}" presName="spaceA" presStyleCnt="0"/>
      <dgm:spPr/>
    </dgm:pt>
  </dgm:ptLst>
  <dgm:cxnLst>
    <dgm:cxn modelId="{CF1CA493-E172-40C9-A27B-469C3198EFE3}" srcId="{C0B42092-F243-45D2-A31B-B9AA33FE714C}" destId="{EA38828B-A180-4887-A56C-E9DB840074E6}" srcOrd="3" destOrd="0" parTransId="{C84EF959-CE33-4552-9C2F-DE002B019B1A}" sibTransId="{C302A9C6-7D36-4961-BD1F-1DA20F86D6D8}"/>
    <dgm:cxn modelId="{3AEC471E-502B-4106-AE4A-E9B0AD18CEFC}" type="presOf" srcId="{32D096E5-B47A-4648-8102-084CD6576CC5}" destId="{618B0EEF-583C-48E9-A535-EDBE2120DA1B}" srcOrd="0" destOrd="0" presId="urn:microsoft.com/office/officeart/2005/8/layout/hProcess11"/>
    <dgm:cxn modelId="{23AE64DE-2222-4196-A427-5A313F14B938}" type="presOf" srcId="{BF45352B-E73C-4326-B8E1-6BF80550C4CF}" destId="{9393E626-65FE-464C-8FD7-B2B9552524DB}" srcOrd="0" destOrd="0" presId="urn:microsoft.com/office/officeart/2005/8/layout/hProcess11"/>
    <dgm:cxn modelId="{EF5EE37B-50EC-428E-858C-748BB65B0FFE}" srcId="{C0B42092-F243-45D2-A31B-B9AA33FE714C}" destId="{F4A77997-F035-4082-9835-25EE2638BE6D}" srcOrd="0" destOrd="0" parTransId="{051038CE-C62D-498F-8277-45B709B84426}" sibTransId="{AFFB07B2-EE43-49F9-8F16-A338818D7D34}"/>
    <dgm:cxn modelId="{A891EF27-A9A0-4AF2-82F5-D7A00F313A1B}" srcId="{C0B42092-F243-45D2-A31B-B9AA33FE714C}" destId="{FFD5CEAC-057F-4516-BF37-8375EBA8263E}" srcOrd="10" destOrd="0" parTransId="{18C9D15A-07F5-47FF-B02C-FC035D4C8561}" sibTransId="{17D73569-F744-4ACA-B452-7D8762BD966E}"/>
    <dgm:cxn modelId="{39AFB417-0BBA-4244-BB46-3F4135DBD335}" srcId="{C0B42092-F243-45D2-A31B-B9AA33FE714C}" destId="{C1992427-2FA2-4354-BE2D-5BDCFE1071C0}" srcOrd="7" destOrd="0" parTransId="{83E81ADF-C96B-409F-AB0E-0CE0FA288478}" sibTransId="{6029D04C-6985-4ED5-A22C-4DA96A063CBD}"/>
    <dgm:cxn modelId="{31293401-E0C1-47F6-86CD-F11F64AEBD75}" type="presOf" srcId="{D2EE829E-8842-470D-8741-FEDCAC01A4AC}" destId="{A4E9C73B-B7D9-4188-B9AE-3573EC69C27D}" srcOrd="0" destOrd="0" presId="urn:microsoft.com/office/officeart/2005/8/layout/hProcess11"/>
    <dgm:cxn modelId="{355578C8-2791-4809-9B05-45F700C6B053}" type="presOf" srcId="{6A39FB27-6495-4A02-979A-A09C67FA6C44}" destId="{D684E878-F17D-4A01-90BA-5F5BB52396C4}" srcOrd="0" destOrd="0" presId="urn:microsoft.com/office/officeart/2005/8/layout/hProcess11"/>
    <dgm:cxn modelId="{8C197641-290F-4641-A23D-EC427CE1CA7C}" type="presOf" srcId="{F4A77997-F035-4082-9835-25EE2638BE6D}" destId="{A7BA6B20-8ABF-47DA-9C45-67CDB8A64EDB}" srcOrd="0" destOrd="0" presId="urn:microsoft.com/office/officeart/2005/8/layout/hProcess11"/>
    <dgm:cxn modelId="{8427AB47-7C52-4ED9-8459-99F7CC31FDAB}" srcId="{C0B42092-F243-45D2-A31B-B9AA33FE714C}" destId="{6A39FB27-6495-4A02-979A-A09C67FA6C44}" srcOrd="1" destOrd="0" parTransId="{078A1304-8822-4EAA-A80C-5F5A81EA4D09}" sibTransId="{FB50B2A4-6B2C-4E30-AF51-4BFB05B1BE92}"/>
    <dgm:cxn modelId="{7D249CED-3C0F-475C-A9D3-CD5208D9F7A5}" type="presOf" srcId="{C1992427-2FA2-4354-BE2D-5BDCFE1071C0}" destId="{0A323A64-434F-4EA5-99D2-99812B5BD01F}" srcOrd="0" destOrd="0" presId="urn:microsoft.com/office/officeart/2005/8/layout/hProcess11"/>
    <dgm:cxn modelId="{78ACFBA7-1273-45AB-ACC3-743346A867AF}" srcId="{C0B42092-F243-45D2-A31B-B9AA33FE714C}" destId="{BF45352B-E73C-4326-B8E1-6BF80550C4CF}" srcOrd="4" destOrd="0" parTransId="{971F31BB-C406-4136-B856-A35DA9FB07E5}" sibTransId="{559806D8-8D99-40E1-B410-27BB87C954F3}"/>
    <dgm:cxn modelId="{19A2AAC7-4956-4642-B8F7-E27925415E93}" srcId="{C0B42092-F243-45D2-A31B-B9AA33FE714C}" destId="{3578C3D0-850C-4C21-B6EA-F0FD8E8C95F2}" srcOrd="2" destOrd="0" parTransId="{8480BBAC-AB15-4B81-BC6A-CBD2070AC3F5}" sibTransId="{41ECAEA0-2CB4-46D4-A4B3-6B109C032ABA}"/>
    <dgm:cxn modelId="{97D28EC3-8F04-4A7D-86EC-C46FC3B9EC57}" srcId="{C0B42092-F243-45D2-A31B-B9AA33FE714C}" destId="{D2EE829E-8842-470D-8741-FEDCAC01A4AC}" srcOrd="5" destOrd="0" parTransId="{EF709185-197D-4473-8836-059E362A637C}" sibTransId="{9D8A2331-AC2C-4CFD-ACCF-A744CCD6D1BC}"/>
    <dgm:cxn modelId="{A418224D-1D0A-4E87-9E0A-BA37052B83F9}" type="presOf" srcId="{C0B42092-F243-45D2-A31B-B9AA33FE714C}" destId="{298C4EFE-5624-4324-9DA4-F869C7D39972}" srcOrd="0" destOrd="0" presId="urn:microsoft.com/office/officeart/2005/8/layout/hProcess11"/>
    <dgm:cxn modelId="{09AB496A-1922-4C11-B96F-92847C9E8F19}" type="presOf" srcId="{4B83DA42-4194-4FCB-BFF3-89A0132E0649}" destId="{1346D9D8-B467-49C3-A688-1AEE5222E015}" srcOrd="0" destOrd="0" presId="urn:microsoft.com/office/officeart/2005/8/layout/hProcess11"/>
    <dgm:cxn modelId="{C6A134D6-4E21-4937-B352-28C834C3497F}" type="presOf" srcId="{FFD5CEAC-057F-4516-BF37-8375EBA8263E}" destId="{E6C05A11-B0EC-4F95-9E0D-DE258B7479D5}" srcOrd="0" destOrd="0" presId="urn:microsoft.com/office/officeart/2005/8/layout/hProcess11"/>
    <dgm:cxn modelId="{AB000EBB-5D70-4299-A46A-169D338B17A0}" srcId="{C0B42092-F243-45D2-A31B-B9AA33FE714C}" destId="{6E9AF2C2-4B01-4C2A-8940-123C00E2150E}" srcOrd="8" destOrd="0" parTransId="{0843D847-6F13-4E74-AE55-85BAF055FBC9}" sibTransId="{417FCD71-ADE2-4F9C-8878-C1F3A3F5562C}"/>
    <dgm:cxn modelId="{4EDE1DCE-C484-49A7-8EBA-F64FFB31FCD5}" type="presOf" srcId="{EA38828B-A180-4887-A56C-E9DB840074E6}" destId="{B6FB476B-725C-4812-8C1B-8B920C9E565A}" srcOrd="0" destOrd="0" presId="urn:microsoft.com/office/officeart/2005/8/layout/hProcess11"/>
    <dgm:cxn modelId="{3F63BF40-E79D-4D82-8C17-6D5B6D569E23}" srcId="{C0B42092-F243-45D2-A31B-B9AA33FE714C}" destId="{32D096E5-B47A-4648-8102-084CD6576CC5}" srcOrd="9" destOrd="0" parTransId="{BD5B6E52-897E-42B2-9F15-4E92C2AAB7B3}" sibTransId="{F82FCC9D-CDD7-4631-9300-6FBB8F14D78A}"/>
    <dgm:cxn modelId="{2BC94F4F-13AF-4B0E-8320-55964CBA1800}" srcId="{C0B42092-F243-45D2-A31B-B9AA33FE714C}" destId="{4B83DA42-4194-4FCB-BFF3-89A0132E0649}" srcOrd="6" destOrd="0" parTransId="{44E435D4-FF74-4A72-8652-E73D248B9F3F}" sibTransId="{59B9C284-F290-44E3-A4FD-F2DD2763D70A}"/>
    <dgm:cxn modelId="{DC120E34-AD12-4FAA-B9DA-A22A3907255D}" type="presOf" srcId="{3578C3D0-850C-4C21-B6EA-F0FD8E8C95F2}" destId="{28613F00-07E7-4772-85D7-847A0FB69591}" srcOrd="0" destOrd="0" presId="urn:microsoft.com/office/officeart/2005/8/layout/hProcess11"/>
    <dgm:cxn modelId="{4E392173-5012-408D-95F8-00B0D5188B56}" type="presOf" srcId="{6E9AF2C2-4B01-4C2A-8940-123C00E2150E}" destId="{DAC2BFE6-45D6-4B6C-BAF5-83695775F48F}" srcOrd="0" destOrd="0" presId="urn:microsoft.com/office/officeart/2005/8/layout/hProcess11"/>
    <dgm:cxn modelId="{32216ABB-6626-4988-A913-8CBF6F089B67}" type="presParOf" srcId="{298C4EFE-5624-4324-9DA4-F869C7D39972}" destId="{A5BC07EA-FD3A-4351-A690-8E8631818433}" srcOrd="0" destOrd="0" presId="urn:microsoft.com/office/officeart/2005/8/layout/hProcess11"/>
    <dgm:cxn modelId="{D4E68A6F-A54F-4393-A72E-6E91141C3504}" type="presParOf" srcId="{298C4EFE-5624-4324-9DA4-F869C7D39972}" destId="{D3AB371B-2B8A-4837-8CED-D1D79E88DEDC}" srcOrd="1" destOrd="0" presId="urn:microsoft.com/office/officeart/2005/8/layout/hProcess11"/>
    <dgm:cxn modelId="{F8F80A31-0031-463D-82FC-DB36135F6D89}" type="presParOf" srcId="{D3AB371B-2B8A-4837-8CED-D1D79E88DEDC}" destId="{7CCAD0F6-C77D-46F6-8C29-B440A7C2A8B1}" srcOrd="0" destOrd="0" presId="urn:microsoft.com/office/officeart/2005/8/layout/hProcess11"/>
    <dgm:cxn modelId="{7AC6A916-9E0D-4FD4-8B6F-1B8A8A9216D3}" type="presParOf" srcId="{7CCAD0F6-C77D-46F6-8C29-B440A7C2A8B1}" destId="{A7BA6B20-8ABF-47DA-9C45-67CDB8A64EDB}" srcOrd="0" destOrd="0" presId="urn:microsoft.com/office/officeart/2005/8/layout/hProcess11"/>
    <dgm:cxn modelId="{F64BDBDF-E967-4D55-8108-075B31615DC7}" type="presParOf" srcId="{7CCAD0F6-C77D-46F6-8C29-B440A7C2A8B1}" destId="{33B006A4-2688-4385-8C08-9B98F5F4D0EA}" srcOrd="1" destOrd="0" presId="urn:microsoft.com/office/officeart/2005/8/layout/hProcess11"/>
    <dgm:cxn modelId="{E3EE561C-0864-4225-8697-114915F3BDFA}" type="presParOf" srcId="{7CCAD0F6-C77D-46F6-8C29-B440A7C2A8B1}" destId="{B25E662D-BE12-4EF8-A6D1-9D94E9EC82E0}" srcOrd="2" destOrd="0" presId="urn:microsoft.com/office/officeart/2005/8/layout/hProcess11"/>
    <dgm:cxn modelId="{CE9C7711-4172-4608-A463-3B66032F7805}" type="presParOf" srcId="{D3AB371B-2B8A-4837-8CED-D1D79E88DEDC}" destId="{E5DF0129-CDDD-4BC8-BED7-E1CD5A896865}" srcOrd="1" destOrd="0" presId="urn:microsoft.com/office/officeart/2005/8/layout/hProcess11"/>
    <dgm:cxn modelId="{6080AD97-E66B-46D5-AE69-6C583EEC6035}" type="presParOf" srcId="{D3AB371B-2B8A-4837-8CED-D1D79E88DEDC}" destId="{DD392DF5-4C08-4848-B5C8-44D5DEA3772C}" srcOrd="2" destOrd="0" presId="urn:microsoft.com/office/officeart/2005/8/layout/hProcess11"/>
    <dgm:cxn modelId="{88A9A50B-9F37-4B9C-A7FF-EA5DB11EA5A8}" type="presParOf" srcId="{DD392DF5-4C08-4848-B5C8-44D5DEA3772C}" destId="{D684E878-F17D-4A01-90BA-5F5BB52396C4}" srcOrd="0" destOrd="0" presId="urn:microsoft.com/office/officeart/2005/8/layout/hProcess11"/>
    <dgm:cxn modelId="{534D136A-13A1-404E-A113-055D1D918134}" type="presParOf" srcId="{DD392DF5-4C08-4848-B5C8-44D5DEA3772C}" destId="{D6D155CD-B4CA-42DA-8498-A622A3F4BD02}" srcOrd="1" destOrd="0" presId="urn:microsoft.com/office/officeart/2005/8/layout/hProcess11"/>
    <dgm:cxn modelId="{151674D4-A043-4363-BAD7-F026D73DCCEB}" type="presParOf" srcId="{DD392DF5-4C08-4848-B5C8-44D5DEA3772C}" destId="{59AC060E-42F9-44AE-B6DC-4864B8D6691C}" srcOrd="2" destOrd="0" presId="urn:microsoft.com/office/officeart/2005/8/layout/hProcess11"/>
    <dgm:cxn modelId="{65934B01-C70C-47C1-BF84-36F173E7D761}" type="presParOf" srcId="{D3AB371B-2B8A-4837-8CED-D1D79E88DEDC}" destId="{9FD300D7-977B-400C-B2FE-13B65177CA2E}" srcOrd="3" destOrd="0" presId="urn:microsoft.com/office/officeart/2005/8/layout/hProcess11"/>
    <dgm:cxn modelId="{35D7B6AF-91B9-4D66-B70C-D5EE6169E12F}" type="presParOf" srcId="{D3AB371B-2B8A-4837-8CED-D1D79E88DEDC}" destId="{22EC9721-7958-4A54-A7B6-AC29A962C67B}" srcOrd="4" destOrd="0" presId="urn:microsoft.com/office/officeart/2005/8/layout/hProcess11"/>
    <dgm:cxn modelId="{53C9EA26-588F-45BA-92E2-837AEEFBD4AD}" type="presParOf" srcId="{22EC9721-7958-4A54-A7B6-AC29A962C67B}" destId="{28613F00-07E7-4772-85D7-847A0FB69591}" srcOrd="0" destOrd="0" presId="urn:microsoft.com/office/officeart/2005/8/layout/hProcess11"/>
    <dgm:cxn modelId="{531504BD-6EC6-40B8-A2CB-40A7CC668D3B}" type="presParOf" srcId="{22EC9721-7958-4A54-A7B6-AC29A962C67B}" destId="{A6ABEB36-0AFE-4DFF-A4F5-13189EF7CED4}" srcOrd="1" destOrd="0" presId="urn:microsoft.com/office/officeart/2005/8/layout/hProcess11"/>
    <dgm:cxn modelId="{4AAF606E-F984-4A65-A137-06C43016771E}" type="presParOf" srcId="{22EC9721-7958-4A54-A7B6-AC29A962C67B}" destId="{15E14D20-3235-4306-BFEA-60E0B98F84CF}" srcOrd="2" destOrd="0" presId="urn:microsoft.com/office/officeart/2005/8/layout/hProcess11"/>
    <dgm:cxn modelId="{179BD569-F091-4F49-BAE4-166AB7094BD8}" type="presParOf" srcId="{D3AB371B-2B8A-4837-8CED-D1D79E88DEDC}" destId="{1B2C9DB1-0A47-4C96-86CD-5C1B88C44447}" srcOrd="5" destOrd="0" presId="urn:microsoft.com/office/officeart/2005/8/layout/hProcess11"/>
    <dgm:cxn modelId="{4090C078-A7D1-43FE-A373-9A38B6BF7A94}" type="presParOf" srcId="{D3AB371B-2B8A-4837-8CED-D1D79E88DEDC}" destId="{E8983D04-4351-44AF-BC5D-8B10D4798F33}" srcOrd="6" destOrd="0" presId="urn:microsoft.com/office/officeart/2005/8/layout/hProcess11"/>
    <dgm:cxn modelId="{D33696BB-2864-4CEE-BE4E-F7C5E4A558A4}" type="presParOf" srcId="{E8983D04-4351-44AF-BC5D-8B10D4798F33}" destId="{B6FB476B-725C-4812-8C1B-8B920C9E565A}" srcOrd="0" destOrd="0" presId="urn:microsoft.com/office/officeart/2005/8/layout/hProcess11"/>
    <dgm:cxn modelId="{C41773FC-D3E5-426D-9E75-FF773B066755}" type="presParOf" srcId="{E8983D04-4351-44AF-BC5D-8B10D4798F33}" destId="{3D4C27CB-7A30-4EED-9856-04C68EDA6AF4}" srcOrd="1" destOrd="0" presId="urn:microsoft.com/office/officeart/2005/8/layout/hProcess11"/>
    <dgm:cxn modelId="{AC734E6B-4F4A-44CA-B3DE-6C90C709E16D}" type="presParOf" srcId="{E8983D04-4351-44AF-BC5D-8B10D4798F33}" destId="{1823149B-4AFC-4491-AE23-27B4C9F266E2}" srcOrd="2" destOrd="0" presId="urn:microsoft.com/office/officeart/2005/8/layout/hProcess11"/>
    <dgm:cxn modelId="{66567010-2EBE-4454-A4D3-536B4705FC82}" type="presParOf" srcId="{D3AB371B-2B8A-4837-8CED-D1D79E88DEDC}" destId="{B985C397-829A-4C00-8E29-434FBB41AA3B}" srcOrd="7" destOrd="0" presId="urn:microsoft.com/office/officeart/2005/8/layout/hProcess11"/>
    <dgm:cxn modelId="{100E07A1-26C3-4236-BABE-FCD29158BA10}" type="presParOf" srcId="{D3AB371B-2B8A-4837-8CED-D1D79E88DEDC}" destId="{770F0CA7-F646-49F0-9096-9184BEDAD0A5}" srcOrd="8" destOrd="0" presId="urn:microsoft.com/office/officeart/2005/8/layout/hProcess11"/>
    <dgm:cxn modelId="{B331B45C-40EA-4FB4-B3D3-06ECA79002A1}" type="presParOf" srcId="{770F0CA7-F646-49F0-9096-9184BEDAD0A5}" destId="{9393E626-65FE-464C-8FD7-B2B9552524DB}" srcOrd="0" destOrd="0" presId="urn:microsoft.com/office/officeart/2005/8/layout/hProcess11"/>
    <dgm:cxn modelId="{757777B5-DC7D-443D-9D45-492F18AC6F90}" type="presParOf" srcId="{770F0CA7-F646-49F0-9096-9184BEDAD0A5}" destId="{71AD9D3B-281C-4264-A4FD-F7307F603C8B}" srcOrd="1" destOrd="0" presId="urn:microsoft.com/office/officeart/2005/8/layout/hProcess11"/>
    <dgm:cxn modelId="{E49C3A82-B43A-491F-B2C9-5CB6A608E325}" type="presParOf" srcId="{770F0CA7-F646-49F0-9096-9184BEDAD0A5}" destId="{A0E5D290-819D-4280-BEC8-A42BD4C30D17}" srcOrd="2" destOrd="0" presId="urn:microsoft.com/office/officeart/2005/8/layout/hProcess11"/>
    <dgm:cxn modelId="{366E06E0-711A-47CD-9954-DB90A4A937CB}" type="presParOf" srcId="{D3AB371B-2B8A-4837-8CED-D1D79E88DEDC}" destId="{27215431-AE8B-4735-AA76-F2B2F3B360AF}" srcOrd="9" destOrd="0" presId="urn:microsoft.com/office/officeart/2005/8/layout/hProcess11"/>
    <dgm:cxn modelId="{84F461D0-3910-4B87-8D11-2680BF58A552}" type="presParOf" srcId="{D3AB371B-2B8A-4837-8CED-D1D79E88DEDC}" destId="{2C07651C-B49B-42FD-8FA9-2033BF0B5924}" srcOrd="10" destOrd="0" presId="urn:microsoft.com/office/officeart/2005/8/layout/hProcess11"/>
    <dgm:cxn modelId="{5721DEC3-764E-46A6-813D-EA451194C17A}" type="presParOf" srcId="{2C07651C-B49B-42FD-8FA9-2033BF0B5924}" destId="{A4E9C73B-B7D9-4188-B9AE-3573EC69C27D}" srcOrd="0" destOrd="0" presId="urn:microsoft.com/office/officeart/2005/8/layout/hProcess11"/>
    <dgm:cxn modelId="{BA236E61-6EE9-4B09-890C-8AEE1AA5E295}" type="presParOf" srcId="{2C07651C-B49B-42FD-8FA9-2033BF0B5924}" destId="{31DE0A73-E7C5-4713-B7BB-6D092A5AD547}" srcOrd="1" destOrd="0" presId="urn:microsoft.com/office/officeart/2005/8/layout/hProcess11"/>
    <dgm:cxn modelId="{73555043-5594-402F-AE64-C72682D70A98}" type="presParOf" srcId="{2C07651C-B49B-42FD-8FA9-2033BF0B5924}" destId="{317C754C-3A5B-4ACE-B78A-02071B3539A9}" srcOrd="2" destOrd="0" presId="urn:microsoft.com/office/officeart/2005/8/layout/hProcess11"/>
    <dgm:cxn modelId="{6F9A0054-CA70-4934-B85C-08EA979CEC8A}" type="presParOf" srcId="{D3AB371B-2B8A-4837-8CED-D1D79E88DEDC}" destId="{C1AC4F02-B9CA-4EED-A3EA-679875A2EE4A}" srcOrd="11" destOrd="0" presId="urn:microsoft.com/office/officeart/2005/8/layout/hProcess11"/>
    <dgm:cxn modelId="{1DE7F72C-8540-4238-BA94-B5EE64B0D4E2}" type="presParOf" srcId="{D3AB371B-2B8A-4837-8CED-D1D79E88DEDC}" destId="{5C2C69AD-871F-4737-B3D3-25241491EA35}" srcOrd="12" destOrd="0" presId="urn:microsoft.com/office/officeart/2005/8/layout/hProcess11"/>
    <dgm:cxn modelId="{D966F696-403C-43DF-8905-E28BCF04BAAB}" type="presParOf" srcId="{5C2C69AD-871F-4737-B3D3-25241491EA35}" destId="{1346D9D8-B467-49C3-A688-1AEE5222E015}" srcOrd="0" destOrd="0" presId="urn:microsoft.com/office/officeart/2005/8/layout/hProcess11"/>
    <dgm:cxn modelId="{137994C3-6600-4810-A931-919E23EB72A3}" type="presParOf" srcId="{5C2C69AD-871F-4737-B3D3-25241491EA35}" destId="{FF054F5C-A4F9-4896-8321-22E0553F090C}" srcOrd="1" destOrd="0" presId="urn:microsoft.com/office/officeart/2005/8/layout/hProcess11"/>
    <dgm:cxn modelId="{A385B283-A350-4D79-8BCA-AD7841A52E77}" type="presParOf" srcId="{5C2C69AD-871F-4737-B3D3-25241491EA35}" destId="{B20F31D6-610B-4B67-AD27-E2330E3FE30E}" srcOrd="2" destOrd="0" presId="urn:microsoft.com/office/officeart/2005/8/layout/hProcess11"/>
    <dgm:cxn modelId="{B7F30EF7-6B43-42FE-BEE7-2D66396AE303}" type="presParOf" srcId="{D3AB371B-2B8A-4837-8CED-D1D79E88DEDC}" destId="{B02B75D9-51D7-48A8-ABA8-FAC83CDADC20}" srcOrd="13" destOrd="0" presId="urn:microsoft.com/office/officeart/2005/8/layout/hProcess11"/>
    <dgm:cxn modelId="{045D7F9F-756D-4D70-9C8B-E493A6CA01BF}" type="presParOf" srcId="{D3AB371B-2B8A-4837-8CED-D1D79E88DEDC}" destId="{E397A837-F64F-48B4-9EF1-8A48F670282A}" srcOrd="14" destOrd="0" presId="urn:microsoft.com/office/officeart/2005/8/layout/hProcess11"/>
    <dgm:cxn modelId="{5E5FE371-14BB-4522-B430-4AC1143D1C44}" type="presParOf" srcId="{E397A837-F64F-48B4-9EF1-8A48F670282A}" destId="{0A323A64-434F-4EA5-99D2-99812B5BD01F}" srcOrd="0" destOrd="0" presId="urn:microsoft.com/office/officeart/2005/8/layout/hProcess11"/>
    <dgm:cxn modelId="{73179899-ADE8-4F5D-871D-1C77D60EAF68}" type="presParOf" srcId="{E397A837-F64F-48B4-9EF1-8A48F670282A}" destId="{CE6F1462-EBA4-4475-8061-6115178C0F1D}" srcOrd="1" destOrd="0" presId="urn:microsoft.com/office/officeart/2005/8/layout/hProcess11"/>
    <dgm:cxn modelId="{15DFE381-4810-4278-B6AA-60D356EE742A}" type="presParOf" srcId="{E397A837-F64F-48B4-9EF1-8A48F670282A}" destId="{ADA0D9FF-0314-4960-B0A4-F2B64A365AF4}" srcOrd="2" destOrd="0" presId="urn:microsoft.com/office/officeart/2005/8/layout/hProcess11"/>
    <dgm:cxn modelId="{43099435-B2B1-437E-A688-78AB7E12D736}" type="presParOf" srcId="{D3AB371B-2B8A-4837-8CED-D1D79E88DEDC}" destId="{9D4AFC73-AF01-4B39-AFF3-AD235EB68D23}" srcOrd="15" destOrd="0" presId="urn:microsoft.com/office/officeart/2005/8/layout/hProcess11"/>
    <dgm:cxn modelId="{B0C615E9-C075-445F-8E3A-C5182B2755F7}" type="presParOf" srcId="{D3AB371B-2B8A-4837-8CED-D1D79E88DEDC}" destId="{0E0A9D0D-004F-45F6-ABAD-591C7D6C4FC5}" srcOrd="16" destOrd="0" presId="urn:microsoft.com/office/officeart/2005/8/layout/hProcess11"/>
    <dgm:cxn modelId="{251C631D-740A-4798-8DF5-ACC608AC2A88}" type="presParOf" srcId="{0E0A9D0D-004F-45F6-ABAD-591C7D6C4FC5}" destId="{DAC2BFE6-45D6-4B6C-BAF5-83695775F48F}" srcOrd="0" destOrd="0" presId="urn:microsoft.com/office/officeart/2005/8/layout/hProcess11"/>
    <dgm:cxn modelId="{8FDCF2EE-C5D6-4BAD-9074-EFC380C3AB2B}" type="presParOf" srcId="{0E0A9D0D-004F-45F6-ABAD-591C7D6C4FC5}" destId="{4FE727EF-7ACC-40F7-9A4A-F0307A864FA3}" srcOrd="1" destOrd="0" presId="urn:microsoft.com/office/officeart/2005/8/layout/hProcess11"/>
    <dgm:cxn modelId="{80268724-BB1A-411D-9DEC-17808F115CF5}" type="presParOf" srcId="{0E0A9D0D-004F-45F6-ABAD-591C7D6C4FC5}" destId="{E56CFF70-0F82-485D-B745-8B34E26802C0}" srcOrd="2" destOrd="0" presId="urn:microsoft.com/office/officeart/2005/8/layout/hProcess11"/>
    <dgm:cxn modelId="{7769766A-686E-4F2A-80C4-A4D767E9893C}" type="presParOf" srcId="{D3AB371B-2B8A-4837-8CED-D1D79E88DEDC}" destId="{E4591DA9-FBB4-45E5-B686-96428A2F74B9}" srcOrd="17" destOrd="0" presId="urn:microsoft.com/office/officeart/2005/8/layout/hProcess11"/>
    <dgm:cxn modelId="{4848857A-BFD7-4547-B2C4-51141AB3C500}" type="presParOf" srcId="{D3AB371B-2B8A-4837-8CED-D1D79E88DEDC}" destId="{CAD7A085-0C85-4530-9551-2F5D8696D06C}" srcOrd="18" destOrd="0" presId="urn:microsoft.com/office/officeart/2005/8/layout/hProcess11"/>
    <dgm:cxn modelId="{4CA3C928-D5EA-47F6-B025-7073E140A458}" type="presParOf" srcId="{CAD7A085-0C85-4530-9551-2F5D8696D06C}" destId="{618B0EEF-583C-48E9-A535-EDBE2120DA1B}" srcOrd="0" destOrd="0" presId="urn:microsoft.com/office/officeart/2005/8/layout/hProcess11"/>
    <dgm:cxn modelId="{AC844661-175E-47E6-A817-4333D50DA9F5}" type="presParOf" srcId="{CAD7A085-0C85-4530-9551-2F5D8696D06C}" destId="{AE7D564B-7AFD-4B00-957D-F278349C1801}" srcOrd="1" destOrd="0" presId="urn:microsoft.com/office/officeart/2005/8/layout/hProcess11"/>
    <dgm:cxn modelId="{EE4D9059-953D-4705-8078-27B490C85223}" type="presParOf" srcId="{CAD7A085-0C85-4530-9551-2F5D8696D06C}" destId="{313A2EEA-F972-44A3-9699-DFFCC4B2C981}" srcOrd="2" destOrd="0" presId="urn:microsoft.com/office/officeart/2005/8/layout/hProcess11"/>
    <dgm:cxn modelId="{A7BA6BA0-82EE-45A7-B6C4-812201828B71}" type="presParOf" srcId="{D3AB371B-2B8A-4837-8CED-D1D79E88DEDC}" destId="{11631AB9-BD24-41C2-9074-E15AC09812E5}" srcOrd="19" destOrd="0" presId="urn:microsoft.com/office/officeart/2005/8/layout/hProcess11"/>
    <dgm:cxn modelId="{CB342391-1C8C-4D1D-A700-4D2B2117A557}" type="presParOf" srcId="{D3AB371B-2B8A-4837-8CED-D1D79E88DEDC}" destId="{8C1A426D-85D2-4290-BDA9-1F7AF6D89EEE}" srcOrd="20" destOrd="0" presId="urn:microsoft.com/office/officeart/2005/8/layout/hProcess11"/>
    <dgm:cxn modelId="{E2880532-D194-4160-852D-7C6DE6091FBD}" type="presParOf" srcId="{8C1A426D-85D2-4290-BDA9-1F7AF6D89EEE}" destId="{E6C05A11-B0EC-4F95-9E0D-DE258B7479D5}" srcOrd="0" destOrd="0" presId="urn:microsoft.com/office/officeart/2005/8/layout/hProcess11"/>
    <dgm:cxn modelId="{D027F9BB-C0C1-41C1-8D24-B50036A12F54}" type="presParOf" srcId="{8C1A426D-85D2-4290-BDA9-1F7AF6D89EEE}" destId="{0CDACC40-76E9-43B5-9FEF-45DEFB0903BB}" srcOrd="1" destOrd="0" presId="urn:microsoft.com/office/officeart/2005/8/layout/hProcess11"/>
    <dgm:cxn modelId="{6C8E6C70-A0A6-4E33-ADE4-69D33943D00D}" type="presParOf" srcId="{8C1A426D-85D2-4290-BDA9-1F7AF6D89EEE}" destId="{984AC2D1-AC49-4ED8-BDBC-05B442E04EC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74F20DCA-0BEA-4DCF-A2D2-DE5A63491041}" type="datetimeFigureOut">
              <a:rPr lang="es-AR" smtClean="0"/>
              <a:pPr/>
              <a:t>14/12/2016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7C05FEA4-0D0A-43EA-B163-70AF3A272D1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4490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10A63E-F7C8-4376-B80E-D15DEEDF4585}" type="slidenum">
              <a:rPr lang="es-ES" smtClean="0"/>
              <a:pPr/>
              <a:t>11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919603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AR" altLang="es-AR" dirty="0" smtClean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3900FB-850D-4BF1-A339-24E30869039F}" type="slidenum">
              <a:rPr lang="es-ES" altLang="es-AR" smtClean="0"/>
              <a:pPr/>
              <a:t>13</a:t>
            </a:fld>
            <a:endParaRPr lang="es-ES" altLang="es-AR" smtClean="0"/>
          </a:p>
        </p:txBody>
      </p:sp>
    </p:spTree>
    <p:extLst>
      <p:ext uri="{BB962C8B-B14F-4D97-AF65-F5344CB8AC3E}">
        <p14:creationId xmlns:p14="http://schemas.microsoft.com/office/powerpoint/2010/main" val="1942057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AR" altLang="es-AR" dirty="0"/>
          </a:p>
        </p:txBody>
      </p:sp>
      <p:sp>
        <p:nvSpPr>
          <p:cNvPr id="1434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2A43B7-17D1-4DD1-BBFF-0B6DB8E14431}" type="slidenum">
              <a:rPr lang="es-AR" altLang="es-AR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72050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cabezado de sección - color">
    <p:bg>
      <p:bgPr>
        <a:solidFill>
          <a:srgbClr val="008F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1901750"/>
            <a:ext cx="10515600" cy="1012873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Título de la presentación</a:t>
            </a:r>
            <a:endParaRPr lang="es-A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8200" y="3365293"/>
            <a:ext cx="10515600" cy="95628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8D9D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Subtítulo de la presentación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800" y="5600060"/>
            <a:ext cx="2340000" cy="7576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5600060"/>
            <a:ext cx="2880575" cy="75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80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cabezado de sección - bla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838200" y="0"/>
            <a:ext cx="1051560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38200" y="0"/>
            <a:ext cx="1051560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36350"/>
            <a:ext cx="2880000" cy="720000"/>
          </a:xfrm>
          <a:prstGeom prst="rect">
            <a:avLst/>
          </a:prstGeom>
        </p:spPr>
      </p:pic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2003350"/>
            <a:ext cx="10515600" cy="1012873"/>
          </a:xfrm>
          <a:prstGeom prst="rect">
            <a:avLst/>
          </a:prstGeom>
        </p:spPr>
        <p:txBody>
          <a:bodyPr anchor="b"/>
          <a:lstStyle>
            <a:lvl1pPr algn="ctr">
              <a:defRPr lang="es-ES" sz="6000" kern="1200" dirty="0" smtClean="0">
                <a:solidFill>
                  <a:srgbClr val="0066A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Título de la presentación</a:t>
            </a:r>
            <a:endParaRPr lang="es-AR" dirty="0"/>
          </a:p>
        </p:txBody>
      </p:sp>
      <p:sp>
        <p:nvSpPr>
          <p:cNvPr id="1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8200" y="3454193"/>
            <a:ext cx="10515600" cy="597107"/>
          </a:xfrm>
        </p:spPr>
        <p:txBody>
          <a:bodyPr/>
          <a:lstStyle>
            <a:lvl1pPr marL="0" indent="0" algn="ctr">
              <a:buNone/>
              <a:defRPr lang="es-ES" sz="2400" kern="1200" dirty="0" smtClean="0">
                <a:solidFill>
                  <a:srgbClr val="5B5B5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Subtítulo de la presentación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800" y="5600033"/>
            <a:ext cx="2340000" cy="754426"/>
          </a:xfrm>
          <a:prstGeom prst="rect">
            <a:avLst/>
          </a:prstGeom>
        </p:spPr>
      </p:pic>
      <p:pic>
        <p:nvPicPr>
          <p:cNvPr id="15" name="4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00" y="0"/>
            <a:ext cx="2579100" cy="18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37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9F6CAD-0146-5F4D-80A8-8CBED97D827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14/12/2016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01D372-9EEC-7148-8C29-FA439A7F523D}" type="slidenum">
              <a:rPr lang="es-ES" smtClean="0">
                <a:solidFill>
                  <a:srgbClr val="4A66AC"/>
                </a:solidFill>
              </a:rPr>
              <a:pPr/>
              <a:t>‹Nº›</a:t>
            </a:fld>
            <a:endParaRPr lang="es-ES">
              <a:solidFill>
                <a:srgbClr val="4A66AC"/>
              </a:solidFill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38200" y="0"/>
            <a:ext cx="836138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38200" y="0"/>
            <a:ext cx="1051560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sp>
        <p:nvSpPr>
          <p:cNvPr id="11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8361380" cy="10969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s-AR" dirty="0" smtClean="0"/>
              <a:t>Insertar título</a:t>
            </a:r>
            <a:endParaRPr lang="es-AR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096963"/>
            <a:ext cx="10515600" cy="5046662"/>
          </a:xfrm>
        </p:spPr>
        <p:txBody>
          <a:bodyPr/>
          <a:lstStyle>
            <a:lvl1pPr>
              <a:defRPr lang="es-ES" sz="2800" kern="1200" baseline="0" dirty="0" smtClean="0">
                <a:solidFill>
                  <a:srgbClr val="0066AD"/>
                </a:solidFill>
                <a:latin typeface="+mn-lt"/>
                <a:ea typeface="+mn-ea"/>
                <a:cs typeface="+mn-cs"/>
              </a:defRPr>
            </a:lvl1pPr>
            <a:lvl2pPr marL="541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2400" kern="1200" dirty="0" smtClean="0">
                <a:solidFill>
                  <a:srgbClr val="211915"/>
                </a:solidFill>
                <a:latin typeface="+mn-lt"/>
                <a:ea typeface="+mn-ea"/>
                <a:cs typeface="+mn-cs"/>
              </a:defRPr>
            </a:lvl2pPr>
            <a:lvl3pPr marL="65563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2000" kern="1200" dirty="0" smtClean="0">
                <a:solidFill>
                  <a:srgbClr val="5B5B5F"/>
                </a:solidFill>
                <a:latin typeface="+mn-lt"/>
                <a:ea typeface="+mn-ea"/>
                <a:cs typeface="+mn-cs"/>
              </a:defRPr>
            </a:lvl3pPr>
            <a:lvl4pPr marL="9017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2000" kern="1200" dirty="0" smtClean="0">
                <a:solidFill>
                  <a:srgbClr val="5B5B5F"/>
                </a:solidFill>
                <a:latin typeface="+mn-lt"/>
                <a:ea typeface="+mn-ea"/>
                <a:cs typeface="+mn-cs"/>
              </a:defRPr>
            </a:lvl4pPr>
            <a:lvl5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AR" sz="1800" kern="1200" baseline="0" dirty="0">
                <a:solidFill>
                  <a:srgbClr val="5B5B5F"/>
                </a:solidFill>
                <a:latin typeface="+mn-lt"/>
                <a:ea typeface="+mn-ea"/>
                <a:cs typeface="+mn-cs"/>
              </a:defRPr>
            </a:lvl5pPr>
            <a:lvl6pPr marL="1519238" indent="-228600">
              <a:defRPr>
                <a:solidFill>
                  <a:srgbClr val="5B5B5F"/>
                </a:solidFill>
              </a:defRPr>
            </a:lvl6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S" dirty="0" smtClean="0"/>
              <a:t>Primer nivel</a:t>
            </a:r>
          </a:p>
          <a:p>
            <a:pPr lvl="1"/>
            <a:r>
              <a:rPr lang="es-ES" dirty="0" smtClean="0"/>
              <a:t>Segundo nivel</a:t>
            </a:r>
          </a:p>
          <a:p>
            <a:pPr marL="966788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s-ES" dirty="0" smtClean="0"/>
              <a:t>Tercer nivel</a:t>
            </a:r>
          </a:p>
          <a:p>
            <a:pPr lvl="4"/>
            <a:r>
              <a:rPr lang="es-ES" dirty="0" smtClean="0"/>
              <a:t>Cuarto nivel</a:t>
            </a:r>
          </a:p>
          <a:p>
            <a:pPr lvl="5"/>
            <a:r>
              <a:rPr lang="es-AR" dirty="0" smtClean="0"/>
              <a:t>Quinto nivel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4914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838200" y="1096963"/>
            <a:ext cx="10515600" cy="5033382"/>
          </a:xfrm>
        </p:spPr>
        <p:txBody>
          <a:bodyPr/>
          <a:lstStyle>
            <a:lvl1pPr marL="0" indent="0">
              <a:buNone/>
              <a:defRPr>
                <a:solidFill>
                  <a:srgbClr val="0066AD"/>
                </a:solidFill>
              </a:defRPr>
            </a:lvl1pPr>
            <a:lvl2pPr marL="269875" indent="-228600">
              <a:defRPr>
                <a:solidFill>
                  <a:srgbClr val="211915"/>
                </a:solidFill>
              </a:defRPr>
            </a:lvl2pPr>
            <a:lvl3pPr marL="541338" indent="-228600">
              <a:defRPr>
                <a:solidFill>
                  <a:srgbClr val="5B5B5F"/>
                </a:solidFill>
              </a:defRPr>
            </a:lvl3pPr>
            <a:lvl4pPr marL="811213" indent="-228600">
              <a:defRPr>
                <a:solidFill>
                  <a:srgbClr val="5B5B5F"/>
                </a:solidFill>
              </a:defRPr>
            </a:lvl4pPr>
            <a:lvl5pPr marL="1081088" indent="-228600">
              <a:defRPr>
                <a:solidFill>
                  <a:srgbClr val="5B5B5F"/>
                </a:solidFill>
              </a:defRPr>
            </a:lvl5pPr>
          </a:lstStyle>
          <a:p>
            <a:pPr lvl="0"/>
            <a:r>
              <a:rPr lang="es-ES" dirty="0" smtClean="0"/>
              <a:t>Primer nivel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9F6CAD-0146-5F4D-80A8-8CBED97D827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14/12/2016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01D372-9EEC-7148-8C29-FA439A7F523D}" type="slidenum">
              <a:rPr lang="es-ES" smtClean="0">
                <a:solidFill>
                  <a:srgbClr val="4A66AC"/>
                </a:solidFill>
              </a:rPr>
              <a:pPr/>
              <a:t>‹Nº›</a:t>
            </a:fld>
            <a:endParaRPr lang="es-ES">
              <a:solidFill>
                <a:srgbClr val="4A66AC"/>
              </a:solidFill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38200" y="0"/>
            <a:ext cx="836138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38200" y="0"/>
            <a:ext cx="1051560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sp>
        <p:nvSpPr>
          <p:cNvPr id="11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8361380" cy="10969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s-AR" dirty="0" smtClean="0"/>
              <a:t>Insertar título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78242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097279"/>
            <a:ext cx="5181600" cy="5058822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66AD"/>
                </a:solidFill>
              </a:defRPr>
            </a:lvl1pPr>
            <a:lvl2pPr marL="269875" indent="-228600">
              <a:defRPr>
                <a:solidFill>
                  <a:srgbClr val="211915"/>
                </a:solidFill>
              </a:defRPr>
            </a:lvl2pPr>
            <a:lvl3pPr marL="541338" indent="-228600">
              <a:defRPr>
                <a:solidFill>
                  <a:srgbClr val="5B5B5F"/>
                </a:solidFill>
              </a:defRPr>
            </a:lvl3pPr>
            <a:lvl4pPr marL="811213" indent="-228600">
              <a:defRPr>
                <a:solidFill>
                  <a:srgbClr val="5B5B5F"/>
                </a:solidFill>
              </a:defRPr>
            </a:lvl4pPr>
            <a:lvl5pPr marL="1081088" indent="-228600">
              <a:defRPr>
                <a:solidFill>
                  <a:srgbClr val="5B5B5F"/>
                </a:solidFill>
              </a:defRPr>
            </a:lvl5pPr>
          </a:lstStyle>
          <a:p>
            <a:pPr lvl="0"/>
            <a:r>
              <a:rPr lang="es-ES" dirty="0" smtClean="0"/>
              <a:t>Primer nivel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097279"/>
            <a:ext cx="5181600" cy="5058821"/>
          </a:xfrm>
        </p:spPr>
        <p:txBody>
          <a:bodyPr/>
          <a:lstStyle>
            <a:lvl1pPr marL="0" indent="0">
              <a:buNone/>
              <a:defRPr>
                <a:solidFill>
                  <a:srgbClr val="0066AD"/>
                </a:solidFill>
              </a:defRPr>
            </a:lvl1pPr>
            <a:lvl2pPr marL="228600" indent="-228600">
              <a:defRPr>
                <a:solidFill>
                  <a:srgbClr val="211915"/>
                </a:solidFill>
              </a:defRPr>
            </a:lvl2pPr>
            <a:lvl3pPr marL="450850" indent="-228600">
              <a:defRPr>
                <a:solidFill>
                  <a:srgbClr val="5B5B5F"/>
                </a:solidFill>
              </a:defRPr>
            </a:lvl3pPr>
            <a:lvl4pPr marL="720725" indent="-228600">
              <a:defRPr>
                <a:solidFill>
                  <a:srgbClr val="5B5B5F"/>
                </a:solidFill>
              </a:defRPr>
            </a:lvl4pPr>
            <a:lvl5pPr marL="992188" indent="-228600">
              <a:defRPr>
                <a:solidFill>
                  <a:srgbClr val="5B5B5F"/>
                </a:solidFill>
              </a:defRPr>
            </a:lvl5pPr>
          </a:lstStyle>
          <a:p>
            <a:pPr lvl="0"/>
            <a:r>
              <a:rPr lang="es-ES" dirty="0" smtClean="0"/>
              <a:t>Primer nivel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fld id="{A19F6CAD-0146-5F4D-80A8-8CBED97D827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14/12/2016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fld id="{3401D372-9EEC-7148-8C29-FA439A7F523D}" type="slidenum">
              <a:rPr lang="es-ES" smtClean="0">
                <a:solidFill>
                  <a:srgbClr val="4A66AC"/>
                </a:solidFill>
              </a:rPr>
              <a:pPr/>
              <a:t>‹Nº›</a:t>
            </a:fld>
            <a:endParaRPr lang="es-ES">
              <a:solidFill>
                <a:srgbClr val="4A66AC"/>
              </a:solidFill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8361380" cy="109728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s-AR" dirty="0" smtClean="0"/>
              <a:t>Insertar título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69024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8361380" cy="10969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s-AR" dirty="0" smtClean="0"/>
              <a:t>Insertar título</a:t>
            </a:r>
            <a:endParaRPr lang="es-A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0969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0066AD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8200" y="1920874"/>
            <a:ext cx="5157787" cy="4209470"/>
          </a:xfrm>
        </p:spPr>
        <p:txBody>
          <a:bodyPr/>
          <a:lstStyle>
            <a:lvl1pPr>
              <a:defRPr>
                <a:solidFill>
                  <a:srgbClr val="211915"/>
                </a:solidFill>
              </a:defRPr>
            </a:lvl1pPr>
            <a:lvl2pPr>
              <a:defRPr>
                <a:solidFill>
                  <a:srgbClr val="5B5B5F"/>
                </a:solidFill>
              </a:defRPr>
            </a:lvl2pPr>
            <a:lvl3pPr>
              <a:defRPr>
                <a:solidFill>
                  <a:srgbClr val="5B5B5F"/>
                </a:solidFill>
              </a:defRPr>
            </a:lvl3pPr>
            <a:lvl4pPr>
              <a:defRPr>
                <a:solidFill>
                  <a:srgbClr val="5B5B5F"/>
                </a:solidFill>
              </a:defRPr>
            </a:lvl4pPr>
            <a:lvl5pPr>
              <a:defRPr>
                <a:solidFill>
                  <a:srgbClr val="5B5B5F"/>
                </a:solidFill>
              </a:defRPr>
            </a:lvl5pPr>
          </a:lstStyle>
          <a:p>
            <a:pPr lvl="0"/>
            <a:r>
              <a:rPr lang="es-ES" dirty="0" smtClean="0"/>
              <a:t>Primer nivel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612" y="10969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0066AD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0612" y="1920874"/>
            <a:ext cx="5183188" cy="4209469"/>
          </a:xfrm>
        </p:spPr>
        <p:txBody>
          <a:bodyPr/>
          <a:lstStyle>
            <a:lvl1pPr>
              <a:defRPr>
                <a:solidFill>
                  <a:srgbClr val="211915"/>
                </a:solidFill>
              </a:defRPr>
            </a:lvl1pPr>
            <a:lvl2pPr>
              <a:defRPr>
                <a:solidFill>
                  <a:srgbClr val="5B5B5F"/>
                </a:solidFill>
              </a:defRPr>
            </a:lvl2pPr>
            <a:lvl3pPr>
              <a:defRPr>
                <a:solidFill>
                  <a:srgbClr val="5B5B5F"/>
                </a:solidFill>
              </a:defRPr>
            </a:lvl3pPr>
            <a:lvl4pPr>
              <a:defRPr>
                <a:solidFill>
                  <a:srgbClr val="5B5B5F"/>
                </a:solidFill>
              </a:defRPr>
            </a:lvl4pPr>
            <a:lvl5pPr>
              <a:defRPr>
                <a:solidFill>
                  <a:srgbClr val="5B5B5F"/>
                </a:solidFill>
              </a:defRPr>
            </a:lvl5pPr>
          </a:lstStyle>
          <a:p>
            <a:pPr lvl="0"/>
            <a:r>
              <a:rPr lang="es-ES" dirty="0" smtClean="0"/>
              <a:t>Primer nivel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9F6CAD-0146-5F4D-80A8-8CBED97D827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14/12/2016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01D372-9EEC-7148-8C29-FA439A7F523D}" type="slidenum">
              <a:rPr lang="es-ES" smtClean="0">
                <a:solidFill>
                  <a:srgbClr val="4A66AC"/>
                </a:solidFill>
              </a:rPr>
              <a:pPr/>
              <a:t>‹Nº›</a:t>
            </a:fld>
            <a:endParaRPr lang="es-ES">
              <a:solidFill>
                <a:srgbClr val="4A66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24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fld id="{A19F6CAD-0146-5F4D-80A8-8CBED97D827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14/12/2016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fld id="{3401D372-9EEC-7148-8C29-FA439A7F523D}" type="slidenum">
              <a:rPr lang="es-ES" smtClean="0">
                <a:solidFill>
                  <a:srgbClr val="4A66AC"/>
                </a:solidFill>
              </a:rPr>
              <a:pPr/>
              <a:t>‹Nº›</a:t>
            </a:fld>
            <a:endParaRPr lang="es-ES">
              <a:solidFill>
                <a:srgbClr val="4A66AC"/>
              </a:solidFill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8361380" cy="10969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s-AR" dirty="0" smtClean="0"/>
              <a:t>Insertar título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2551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titul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texto 15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096963"/>
            <a:ext cx="3933825" cy="50165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66A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 smtClean="0"/>
              <a:t>Estilo de título</a:t>
            </a:r>
            <a:endParaRPr lang="es-AR" dirty="0" smtClean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fld id="{A19F6CAD-0146-5F4D-80A8-8CBED97D827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14/12/2016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fld id="{3401D372-9EEC-7148-8C29-FA439A7F523D}" type="slidenum">
              <a:rPr lang="es-ES" smtClean="0">
                <a:solidFill>
                  <a:srgbClr val="4A66AC"/>
                </a:solidFill>
              </a:rPr>
              <a:pPr/>
              <a:t>‹Nº›</a:t>
            </a:fld>
            <a:endParaRPr lang="es-ES">
              <a:solidFill>
                <a:srgbClr val="4A66AC"/>
              </a:solidFill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8361380" cy="10969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s-AR" dirty="0" smtClean="0"/>
              <a:t>Insertar título</a:t>
            </a:r>
            <a:endParaRPr lang="es-AR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1096963"/>
            <a:ext cx="6172200" cy="5055686"/>
          </a:xfrm>
        </p:spPr>
        <p:txBody>
          <a:bodyPr/>
          <a:lstStyle>
            <a:lvl1pPr>
              <a:defRPr sz="2500">
                <a:solidFill>
                  <a:srgbClr val="0066AD"/>
                </a:solidFill>
              </a:defRPr>
            </a:lvl1pPr>
            <a:lvl2pPr>
              <a:defRPr sz="2800">
                <a:solidFill>
                  <a:srgbClr val="211915"/>
                </a:solidFill>
              </a:defRPr>
            </a:lvl2pPr>
            <a:lvl3pPr>
              <a:defRPr sz="2400">
                <a:solidFill>
                  <a:srgbClr val="5B5B5F"/>
                </a:solidFill>
              </a:defRPr>
            </a:lvl3pPr>
            <a:lvl4pPr>
              <a:defRPr sz="2000">
                <a:solidFill>
                  <a:srgbClr val="5B5B5F"/>
                </a:solidFill>
              </a:defRPr>
            </a:lvl4pPr>
            <a:lvl5pPr>
              <a:defRPr sz="2000">
                <a:solidFill>
                  <a:srgbClr val="5B5B5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smtClean="0"/>
              <a:t>Primer nivel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  <p:sp>
        <p:nvSpPr>
          <p:cNvPr id="13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598998"/>
            <a:ext cx="3932237" cy="4531346"/>
          </a:xfrm>
        </p:spPr>
        <p:txBody>
          <a:bodyPr/>
          <a:lstStyle>
            <a:lvl1pPr marL="0" indent="0">
              <a:buNone/>
              <a:defRPr sz="1600">
                <a:solidFill>
                  <a:srgbClr val="5B5B5F"/>
                </a:solidFill>
              </a:defRPr>
            </a:lvl1pPr>
            <a:lvl2pPr marL="285750" indent="-285750">
              <a:buFont typeface="Arial" panose="020B0604020202020204" pitchFamily="34" charset="0"/>
              <a:buChar char="•"/>
              <a:defRPr sz="2800">
                <a:solidFill>
                  <a:srgbClr val="211915"/>
                </a:solidFill>
              </a:defRPr>
            </a:lvl2pPr>
            <a:lvl3pPr marL="631825" indent="-342900">
              <a:buFont typeface="Arial" panose="020B0604020202020204" pitchFamily="34" charset="0"/>
              <a:buChar char="•"/>
              <a:defRPr sz="2400"/>
            </a:lvl3pPr>
            <a:lvl4pPr marL="1081088" indent="-342900" defTabSz="3683000">
              <a:buFont typeface="Arial" panose="020B0604020202020204" pitchFamily="34" charset="0"/>
              <a:buChar char="•"/>
              <a:defRPr sz="2000"/>
            </a:lvl4pPr>
            <a:lvl5pPr marL="1430338" indent="-342900">
              <a:buFont typeface="Arial" panose="020B0604020202020204" pitchFamily="34" charset="0"/>
              <a:buChar char="•"/>
              <a:defRPr sz="2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3344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titu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texto 15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096963"/>
            <a:ext cx="3933825" cy="50165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66A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 smtClean="0"/>
              <a:t>Estilo de título</a:t>
            </a:r>
            <a:endParaRPr lang="es-AR" dirty="0" smtClean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fld id="{A19F6CAD-0146-5F4D-80A8-8CBED97D8279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14/12/2016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B5B5F"/>
                </a:solidFill>
              </a:defRPr>
            </a:lvl1pPr>
          </a:lstStyle>
          <a:p>
            <a:fld id="{3401D372-9EEC-7148-8C29-FA439A7F523D}" type="slidenum">
              <a:rPr lang="es-ES" smtClean="0">
                <a:solidFill>
                  <a:srgbClr val="4A66AC"/>
                </a:solidFill>
              </a:rPr>
              <a:pPr/>
              <a:t>‹Nº›</a:t>
            </a:fld>
            <a:endParaRPr lang="es-ES">
              <a:solidFill>
                <a:srgbClr val="4A66AC"/>
              </a:solidFill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8361380" cy="10969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s-AR" dirty="0" smtClean="0"/>
              <a:t>Insertar título</a:t>
            </a:r>
            <a:endParaRPr lang="es-AR" dirty="0"/>
          </a:p>
        </p:txBody>
      </p:sp>
      <p:sp>
        <p:nvSpPr>
          <p:cNvPr id="9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1096962"/>
            <a:ext cx="6172200" cy="5033382"/>
          </a:xfrm>
        </p:spPr>
        <p:txBody>
          <a:bodyPr/>
          <a:lstStyle>
            <a:lvl1pPr marL="0" indent="0">
              <a:buNone/>
              <a:defRPr sz="3200">
                <a:solidFill>
                  <a:srgbClr val="21191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AR" dirty="0"/>
          </a:p>
        </p:txBody>
      </p:sp>
      <p:sp>
        <p:nvSpPr>
          <p:cNvPr id="10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598998"/>
            <a:ext cx="3932237" cy="4531346"/>
          </a:xfrm>
        </p:spPr>
        <p:txBody>
          <a:bodyPr/>
          <a:lstStyle>
            <a:lvl1pPr marL="0" indent="0">
              <a:buNone/>
              <a:defRPr sz="1600">
                <a:solidFill>
                  <a:srgbClr val="5B5B5F"/>
                </a:solidFill>
              </a:defRPr>
            </a:lvl1pPr>
            <a:lvl2pPr marL="285750" indent="-285750">
              <a:buFont typeface="Arial" panose="020B0604020202020204" pitchFamily="34" charset="0"/>
              <a:buChar char="•"/>
              <a:defRPr sz="2800">
                <a:solidFill>
                  <a:srgbClr val="211915"/>
                </a:solidFill>
              </a:defRPr>
            </a:lvl2pPr>
            <a:lvl3pPr marL="631825" indent="-342900">
              <a:buFont typeface="Arial" panose="020B0604020202020204" pitchFamily="34" charset="0"/>
              <a:buChar char="•"/>
              <a:defRPr sz="2400"/>
            </a:lvl3pPr>
            <a:lvl4pPr marL="1081088" indent="-342900" defTabSz="3683000">
              <a:buFont typeface="Arial" panose="020B0604020202020204" pitchFamily="34" charset="0"/>
              <a:buChar char="•"/>
              <a:defRPr sz="2000"/>
            </a:lvl4pPr>
            <a:lvl5pPr marL="1430338" indent="-342900">
              <a:buFont typeface="Arial" panose="020B0604020202020204" pitchFamily="34" charset="0"/>
              <a:buChar char="•"/>
              <a:defRPr sz="2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8088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769477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066AD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600134"/>
            <a:ext cx="9144000" cy="657665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5B5B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38200" y="0"/>
            <a:ext cx="1051560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38200" y="0"/>
            <a:ext cx="1051560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9928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096962"/>
            <a:ext cx="10515600" cy="5089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38200" y="0"/>
            <a:ext cx="10515600" cy="1096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pic>
        <p:nvPicPr>
          <p:cNvPr id="10" name="4 Imagen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5"/>
          <a:stretch/>
        </p:blipFill>
        <p:spPr>
          <a:xfrm>
            <a:off x="10530916" y="0"/>
            <a:ext cx="1661084" cy="109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7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11915"/>
          </a:solidFill>
          <a:latin typeface="+mn-lt"/>
          <a:ea typeface="+mn-ea"/>
          <a:cs typeface="+mn-cs"/>
        </a:defRPr>
      </a:lvl1pPr>
      <a:lvl2pPr marL="54133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B5B5F"/>
          </a:solidFill>
          <a:latin typeface="+mn-lt"/>
          <a:ea typeface="+mn-ea"/>
          <a:cs typeface="+mn-cs"/>
        </a:defRPr>
      </a:lvl2pPr>
      <a:lvl3pPr marL="81121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B5B5F"/>
          </a:solidFill>
          <a:latin typeface="+mn-lt"/>
          <a:ea typeface="+mn-ea"/>
          <a:cs typeface="+mn-cs"/>
        </a:defRPr>
      </a:lvl3pPr>
      <a:lvl4pPr marL="108108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B5B5F"/>
          </a:solidFill>
          <a:latin typeface="+mn-lt"/>
          <a:ea typeface="+mn-ea"/>
          <a:cs typeface="+mn-cs"/>
        </a:defRPr>
      </a:lvl4pPr>
      <a:lvl5pPr marL="13398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rgbClr val="5B5B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18" Type="http://schemas.openxmlformats.org/officeDocument/2006/relationships/image" Target="../media/image1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image" Target="../media/image16.jpeg"/><Relationship Id="rId16" Type="http://schemas.openxmlformats.org/officeDocument/2006/relationships/diagramColors" Target="../diagrams/colors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ficienciaenergetica@minem.gob.ar" TargetMode="External"/><Relationship Id="rId2" Type="http://schemas.openxmlformats.org/officeDocument/2006/relationships/hyperlink" Target="http://www.minem.gob.ar/e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499744"/>
            <a:ext cx="10515600" cy="1012873"/>
          </a:xfrm>
        </p:spPr>
        <p:txBody>
          <a:bodyPr/>
          <a:lstStyle/>
          <a:p>
            <a:r>
              <a:rPr lang="es-AR" sz="4000" dirty="0" smtClean="0"/>
              <a:t>PROGRAMAS DE EFICIENCIA ENERGÉTICA PARA EL SECTOR INDUSTRIAL</a:t>
            </a:r>
            <a:endParaRPr lang="es-AR" sz="40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3950587"/>
            <a:ext cx="10515600" cy="597107"/>
          </a:xfrm>
        </p:spPr>
        <p:txBody>
          <a:bodyPr/>
          <a:lstStyle/>
          <a:p>
            <a:r>
              <a:rPr lang="es-AR" dirty="0" smtClean="0"/>
              <a:t>Subsecretaría de Ahorro y Eficiencia Energética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5806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3"/>
          </p:nvPr>
        </p:nvSpPr>
        <p:spPr>
          <a:xfrm>
            <a:off x="838200" y="1985557"/>
            <a:ext cx="10515600" cy="343553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buNone/>
              <a:defRPr/>
            </a:pPr>
            <a:r>
              <a:rPr lang="es-AR" altLang="es-AR" sz="2400" b="1" dirty="0" smtClean="0"/>
              <a:t>Programas para </a:t>
            </a:r>
            <a:r>
              <a:rPr lang="es-AR" altLang="es-AR" sz="2400" b="1" dirty="0" err="1" smtClean="0"/>
              <a:t>PYMEs</a:t>
            </a:r>
            <a:endParaRPr lang="es-AR" altLang="es-AR" sz="2400" b="1" dirty="0" smtClean="0"/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defRPr/>
            </a:pPr>
            <a:r>
              <a:rPr lang="es-AR" altLang="es-AR" sz="2400" dirty="0" smtClean="0"/>
              <a:t>Descripción 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defRPr/>
            </a:pPr>
            <a:r>
              <a:rPr lang="es-AR" altLang="es-AR" sz="2400" dirty="0" smtClean="0"/>
              <a:t>Resultados obtenidos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buNone/>
              <a:defRPr/>
            </a:pPr>
            <a:r>
              <a:rPr lang="es-AR" altLang="es-AR" sz="2400" b="1" dirty="0" smtClean="0"/>
              <a:t>Etiquetado de Eficiencia Energética 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defRPr/>
            </a:pPr>
            <a:r>
              <a:rPr lang="es-AR" altLang="es-AR" sz="2400" dirty="0" smtClean="0"/>
              <a:t>Objetivo, actores involucrados y metodología de trabajo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defRPr/>
            </a:pPr>
            <a:r>
              <a:rPr lang="es-AR" altLang="es-AR" sz="2400" dirty="0" smtClean="0"/>
              <a:t>Resultados obtenidos </a:t>
            </a:r>
          </a:p>
          <a:p>
            <a:pPr>
              <a:lnSpc>
                <a:spcPct val="110000"/>
              </a:lnSpc>
              <a:spcBef>
                <a:spcPts val="1200"/>
              </a:spcBef>
              <a:buClr>
                <a:srgbClr val="376092"/>
              </a:buClr>
              <a:buNone/>
              <a:defRPr/>
            </a:pPr>
            <a:r>
              <a:rPr lang="es-AR" altLang="es-AR" sz="2400" b="1" dirty="0" smtClean="0"/>
              <a:t>Escenarios </a:t>
            </a:r>
            <a:r>
              <a:rPr lang="es-AR" altLang="es-AR" sz="2400" b="1" dirty="0"/>
              <a:t>de Ahorro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buNone/>
              <a:defRPr/>
            </a:pPr>
            <a:endParaRPr lang="es-AR" altLang="es-AR" sz="2400" dirty="0" smtClean="0"/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buNone/>
              <a:defRPr/>
            </a:pPr>
            <a:endParaRPr lang="es-AR" altLang="es-AR" sz="2400" dirty="0" smtClean="0"/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rgbClr val="376092"/>
              </a:buClr>
              <a:buNone/>
              <a:defRPr/>
            </a:pPr>
            <a:endParaRPr lang="es-AR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38200" y="0"/>
            <a:ext cx="8361380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Contenido</a:t>
            </a:r>
            <a:endParaRPr kumimoji="0" lang="es-AR" sz="30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5520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1121664" y="2291942"/>
            <a:ext cx="2157984" cy="377635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Energía</a:t>
            </a:r>
            <a:endParaRPr lang="es-AR" sz="3200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4962144" y="2344985"/>
            <a:ext cx="2157984" cy="187756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Industria</a:t>
            </a:r>
          </a:p>
          <a:p>
            <a:pPr algn="ctr"/>
            <a:r>
              <a:rPr lang="es-AR" sz="2000" b="1" dirty="0" smtClean="0"/>
              <a:t>(24%)</a:t>
            </a:r>
            <a:r>
              <a:rPr lang="es-AR" dirty="0" smtClean="0"/>
              <a:t> </a:t>
            </a:r>
          </a:p>
          <a:p>
            <a:pPr algn="ctr"/>
            <a:r>
              <a:rPr lang="es-AR" dirty="0" smtClean="0"/>
              <a:t>del consumo final de energía</a:t>
            </a:r>
            <a:endParaRPr lang="es-AR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8577939" y="2351081"/>
            <a:ext cx="2157984" cy="188366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Productos</a:t>
            </a:r>
          </a:p>
          <a:p>
            <a:pPr algn="ctr"/>
            <a:r>
              <a:rPr lang="es-AR" b="1" dirty="0" smtClean="0"/>
              <a:t>Mas eficientes -</a:t>
            </a:r>
          </a:p>
          <a:p>
            <a:pPr algn="ctr"/>
            <a:r>
              <a:rPr lang="es-AR" dirty="0" smtClean="0"/>
              <a:t>Impacto en el </a:t>
            </a:r>
            <a:r>
              <a:rPr lang="es-AR" b="1" dirty="0" smtClean="0"/>
              <a:t>consumo residencial</a:t>
            </a:r>
          </a:p>
          <a:p>
            <a:pPr algn="ctr"/>
            <a:r>
              <a:rPr lang="es-AR" b="1" dirty="0" smtClean="0"/>
              <a:t>(27% )</a:t>
            </a:r>
            <a:endParaRPr lang="es-AR" b="1" dirty="0"/>
          </a:p>
        </p:txBody>
      </p:sp>
      <p:sp>
        <p:nvSpPr>
          <p:cNvPr id="15" name="14 Flecha derecha"/>
          <p:cNvSpPr/>
          <p:nvPr/>
        </p:nvSpPr>
        <p:spPr>
          <a:xfrm>
            <a:off x="3718560" y="3015545"/>
            <a:ext cx="768096" cy="573024"/>
          </a:xfrm>
          <a:prstGeom prst="rightArrow">
            <a:avLst/>
          </a:prstGeom>
          <a:solidFill>
            <a:srgbClr val="E07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15 Flecha derecha"/>
          <p:cNvSpPr/>
          <p:nvPr/>
        </p:nvSpPr>
        <p:spPr>
          <a:xfrm>
            <a:off x="7601712" y="3021641"/>
            <a:ext cx="768096" cy="573024"/>
          </a:xfrm>
          <a:prstGeom prst="rightArrow">
            <a:avLst/>
          </a:prstGeom>
          <a:solidFill>
            <a:srgbClr val="E07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16 Rectángulo redondeado"/>
          <p:cNvSpPr/>
          <p:nvPr/>
        </p:nvSpPr>
        <p:spPr>
          <a:xfrm>
            <a:off x="463296" y="1889760"/>
            <a:ext cx="11289792" cy="4632960"/>
          </a:xfrm>
          <a:prstGeom prst="roundRect">
            <a:avLst/>
          </a:prstGeom>
          <a:noFill/>
          <a:ln w="508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17 Rectángulo"/>
          <p:cNvSpPr/>
          <p:nvPr/>
        </p:nvSpPr>
        <p:spPr>
          <a:xfrm>
            <a:off x="3155828" y="1249759"/>
            <a:ext cx="5815584" cy="536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rgbClr val="92D050"/>
                </a:solidFill>
              </a:rPr>
              <a:t>Políticas de eficiencia energética</a:t>
            </a:r>
            <a:endParaRPr lang="es-AR" sz="2800" b="1" dirty="0">
              <a:solidFill>
                <a:srgbClr val="92D050"/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940135" y="4343998"/>
            <a:ext cx="27550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Diagnósticos Energéticos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Gestión de la Energía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Instrumentos financieros</a:t>
            </a:r>
          </a:p>
          <a:p>
            <a:pPr>
              <a:buFont typeface="Arial" pitchFamily="34" charset="0"/>
              <a:buChar char="•"/>
            </a:pPr>
            <a:r>
              <a:rPr lang="es-AR" dirty="0" err="1" smtClean="0">
                <a:solidFill>
                  <a:srgbClr val="0066AD"/>
                </a:solidFill>
              </a:rPr>
              <a:t>ESCOs</a:t>
            </a:r>
            <a:endParaRPr lang="es-AR" dirty="0" smtClean="0">
              <a:solidFill>
                <a:srgbClr val="0066A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Capacidades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Buenas prácticas</a:t>
            </a:r>
            <a:endParaRPr lang="es-AR" dirty="0">
              <a:solidFill>
                <a:srgbClr val="0066AD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8585065" y="4302838"/>
            <a:ext cx="31453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Normalización y Etiquetado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Estándares mínimos de eficiencia energética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Capacidades</a:t>
            </a:r>
          </a:p>
          <a:p>
            <a:pPr>
              <a:buFont typeface="Arial" pitchFamily="34" charset="0"/>
              <a:buChar char="•"/>
            </a:pPr>
            <a:r>
              <a:rPr lang="es-AR" dirty="0" smtClean="0">
                <a:solidFill>
                  <a:srgbClr val="0066AD"/>
                </a:solidFill>
              </a:rPr>
              <a:t>Promoción de equipos eficientes</a:t>
            </a:r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6231" y="2743198"/>
            <a:ext cx="591762" cy="1092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838200" y="0"/>
            <a:ext cx="8361380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Sector Industrial</a:t>
            </a:r>
            <a:endParaRPr kumimoji="0" lang="es-AR" sz="30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742240" y="3104082"/>
            <a:ext cx="8190412" cy="1136467"/>
          </a:xfrm>
        </p:spPr>
        <p:txBody>
          <a:bodyPr>
            <a:noAutofit/>
          </a:bodyPr>
          <a:lstStyle/>
          <a:p>
            <a:r>
              <a:rPr lang="es-AR" sz="3600" dirty="0" smtClean="0">
                <a:solidFill>
                  <a:srgbClr val="0066AD"/>
                </a:solidFill>
              </a:rPr>
              <a:t>Políticas de Eficiencia Energética para el sector industrial</a:t>
            </a:r>
          </a:p>
        </p:txBody>
      </p:sp>
      <p:pic>
        <p:nvPicPr>
          <p:cNvPr id="5" name="Picture 4" descr="Industria.png"/>
          <p:cNvPicPr>
            <a:picLocks noChangeAspect="1"/>
          </p:cNvPicPr>
          <p:nvPr/>
        </p:nvPicPr>
        <p:blipFill>
          <a:blip r:embed="rId2" cstate="print">
            <a:lum bright="56000" contrast="-36000"/>
          </a:blip>
          <a:srcRect l="11530"/>
          <a:stretch>
            <a:fillRect/>
          </a:stretch>
        </p:blipFill>
        <p:spPr>
          <a:xfrm>
            <a:off x="777936" y="1293741"/>
            <a:ext cx="3370707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541297"/>
              </p:ext>
            </p:extLst>
          </p:nvPr>
        </p:nvGraphicFramePr>
        <p:xfrm>
          <a:off x="0" y="2145205"/>
          <a:ext cx="11872689" cy="3942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ángulo 5"/>
          <p:cNvSpPr/>
          <p:nvPr/>
        </p:nvSpPr>
        <p:spPr>
          <a:xfrm>
            <a:off x="223862" y="1342512"/>
            <a:ext cx="4783568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Blip>
                <a:blip r:embed="rId7"/>
              </a:buBlip>
            </a:pPr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</a:rPr>
              <a:t>Pequeñas y Medianas Empresas (</a:t>
            </a:r>
            <a:r>
              <a:rPr lang="es-AR" sz="2000" b="1" dirty="0" err="1" smtClean="0">
                <a:solidFill>
                  <a:schemeClr val="accent1">
                    <a:lumMod val="75000"/>
                  </a:schemeClr>
                </a:solidFill>
              </a:rPr>
              <a:t>PyMEs</a:t>
            </a:r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s-AR" sz="2000" u="sng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336550" lvl="1" indent="-319088" algn="just" defTabSz="457200">
              <a:spcBef>
                <a:spcPts val="438"/>
              </a:spcBef>
              <a:spcAft>
                <a:spcPts val="863"/>
              </a:spcAft>
              <a:buClr>
                <a:schemeClr val="accent1">
                  <a:lumMod val="75000"/>
                </a:schemeClr>
              </a:buClr>
              <a:buSzPct val="8000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40238" algn="l"/>
                <a:tab pos="4908550" algn="l"/>
                <a:tab pos="5365750" algn="l"/>
                <a:tab pos="5813425" algn="l"/>
                <a:tab pos="6280150" algn="l"/>
                <a:tab pos="6737350" algn="l"/>
                <a:tab pos="7186613" algn="l"/>
                <a:tab pos="7651750" algn="l"/>
                <a:tab pos="8097838" algn="l"/>
                <a:tab pos="8558213" algn="l"/>
                <a:tab pos="9023350" algn="l"/>
                <a:tab pos="9469438" algn="l"/>
              </a:tabLst>
              <a:defRPr/>
            </a:pPr>
            <a:endParaRPr lang="es-ES" sz="1600" dirty="0" smtClean="0">
              <a:solidFill>
                <a:srgbClr val="000000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38200" y="0"/>
            <a:ext cx="8361380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Programas de Eficiencia Energética</a:t>
            </a:r>
            <a:endParaRPr kumimoji="0" lang="es-AR" sz="3000" b="1" i="0" u="none" strike="noStrike" kern="1200" cap="none" spc="0" normalizeH="0" baseline="0" noProof="0" dirty="0">
              <a:ln>
                <a:noFill/>
              </a:ln>
              <a:solidFill>
                <a:srgbClr val="0072BC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305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4"/>
          <p:cNvGrpSpPr/>
          <p:nvPr/>
        </p:nvGrpSpPr>
        <p:grpSpPr>
          <a:xfrm>
            <a:off x="9249993" y="1676543"/>
            <a:ext cx="2848509" cy="5176276"/>
            <a:chOff x="8343588" y="1217213"/>
            <a:chExt cx="2870019" cy="5640787"/>
          </a:xfrm>
        </p:grpSpPr>
        <p:pic>
          <p:nvPicPr>
            <p:cNvPr id="12" name="Picture 11" descr="Mapa Argentina.gif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lum contrast="20000"/>
            </a:blip>
            <a:srcRect r="16049"/>
            <a:stretch>
              <a:fillRect/>
            </a:stretch>
          </p:blipFill>
          <p:spPr>
            <a:xfrm>
              <a:off x="8343588" y="1217213"/>
              <a:ext cx="2870019" cy="5640787"/>
            </a:xfrm>
            <a:prstGeom prst="rect">
              <a:avLst/>
            </a:prstGeom>
          </p:spPr>
        </p:pic>
        <p:grpSp>
          <p:nvGrpSpPr>
            <p:cNvPr id="4" name="Group 40"/>
            <p:cNvGrpSpPr/>
            <p:nvPr/>
          </p:nvGrpSpPr>
          <p:grpSpPr>
            <a:xfrm>
              <a:off x="9017732" y="1772195"/>
              <a:ext cx="1537061" cy="1741713"/>
              <a:chOff x="9017732" y="1772195"/>
              <a:chExt cx="1537061" cy="174171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4"/>
              <p:cNvSpPr/>
              <p:nvPr/>
            </p:nvSpPr>
            <p:spPr>
              <a:xfrm>
                <a:off x="10241285" y="3213462"/>
                <a:ext cx="313508" cy="300446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9962611" y="2651759"/>
                <a:ext cx="265610" cy="25200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9566371" y="2756261"/>
                <a:ext cx="217713" cy="21600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0175972" y="2873829"/>
                <a:ext cx="180000" cy="18000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9427035" y="1772195"/>
                <a:ext cx="143690" cy="14400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9017732" y="3069771"/>
                <a:ext cx="108000" cy="10800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9052565" y="2817218"/>
                <a:ext cx="108000" cy="10800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9622293" y="2213773"/>
                <a:ext cx="108000" cy="10800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</p:grpSp>
      <p:sp>
        <p:nvSpPr>
          <p:cNvPr id="24" name="Rectángulo 5"/>
          <p:cNvSpPr/>
          <p:nvPr/>
        </p:nvSpPr>
        <p:spPr>
          <a:xfrm>
            <a:off x="296432" y="1037926"/>
            <a:ext cx="2025854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Blip>
                <a:blip r:embed="rId3"/>
              </a:buBlip>
            </a:pPr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</a:rPr>
              <a:t>Resultados:</a:t>
            </a:r>
            <a:endParaRPr lang="es-AR" sz="2000" u="sng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336550" lvl="1" indent="-319088" algn="just" defTabSz="457200">
              <a:spcBef>
                <a:spcPts val="438"/>
              </a:spcBef>
              <a:spcAft>
                <a:spcPts val="863"/>
              </a:spcAft>
              <a:buClr>
                <a:schemeClr val="accent1">
                  <a:lumMod val="75000"/>
                </a:schemeClr>
              </a:buClr>
              <a:buSzPct val="8000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40238" algn="l"/>
                <a:tab pos="4908550" algn="l"/>
                <a:tab pos="5365750" algn="l"/>
                <a:tab pos="5813425" algn="l"/>
                <a:tab pos="6280150" algn="l"/>
                <a:tab pos="6737350" algn="l"/>
                <a:tab pos="7186613" algn="l"/>
                <a:tab pos="7651750" algn="l"/>
                <a:tab pos="8097838" algn="l"/>
                <a:tab pos="8558213" algn="l"/>
                <a:tab pos="9023350" algn="l"/>
                <a:tab pos="9469438" algn="l"/>
              </a:tabLst>
              <a:defRPr/>
            </a:pPr>
            <a:endParaRPr lang="es-ES" sz="1600" dirty="0" smtClean="0">
              <a:solidFill>
                <a:srgbClr val="000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75778" y="2605200"/>
            <a:ext cx="4332516" cy="44123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Diagnósticos por Rubro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43714" y="2597943"/>
            <a:ext cx="4332516" cy="4412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Diagnósticos por Provincia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05835" y="1248441"/>
            <a:ext cx="177074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sz="7200" b="1" dirty="0" smtClean="0">
                <a:solidFill>
                  <a:schemeClr val="accent1">
                    <a:lumMod val="50000"/>
                  </a:schemeClr>
                </a:solidFill>
              </a:rPr>
              <a:t>192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28236" y="1437128"/>
            <a:ext cx="18003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 smtClean="0">
                <a:solidFill>
                  <a:schemeClr val="accent1">
                    <a:lumMod val="50000"/>
                  </a:schemeClr>
                </a:solidFill>
              </a:rPr>
              <a:t>Diagnósticos</a:t>
            </a:r>
            <a:br>
              <a:rPr lang="es-AR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AR" sz="2400" b="1" dirty="0" smtClean="0">
                <a:solidFill>
                  <a:schemeClr val="accent1">
                    <a:lumMod val="50000"/>
                  </a:schemeClr>
                </a:solidFill>
              </a:rPr>
              <a:t>Realizados</a:t>
            </a:r>
            <a:endParaRPr lang="es-A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2" name="Chart 31"/>
          <p:cNvGraphicFramePr/>
          <p:nvPr/>
        </p:nvGraphicFramePr>
        <p:xfrm>
          <a:off x="1694090" y="1393582"/>
          <a:ext cx="2950482" cy="1160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Chart 28"/>
          <p:cNvGraphicFramePr/>
          <p:nvPr/>
        </p:nvGraphicFramePr>
        <p:xfrm>
          <a:off x="0" y="3179928"/>
          <a:ext cx="5042264" cy="331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ítulo 1"/>
          <p:cNvSpPr txBox="1">
            <a:spLocks/>
          </p:cNvSpPr>
          <p:nvPr/>
        </p:nvSpPr>
        <p:spPr>
          <a:xfrm>
            <a:off x="838200" y="0"/>
            <a:ext cx="8361380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PYMES - Diagnósticos Energéticos</a:t>
            </a:r>
          </a:p>
        </p:txBody>
      </p:sp>
      <p:sp>
        <p:nvSpPr>
          <p:cNvPr id="28" name="Oval 27"/>
          <p:cNvSpPr/>
          <p:nvPr/>
        </p:nvSpPr>
        <p:spPr>
          <a:xfrm>
            <a:off x="10003244" y="4252289"/>
            <a:ext cx="107191" cy="99106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30" name="Chart 29"/>
          <p:cNvGraphicFramePr/>
          <p:nvPr/>
        </p:nvGraphicFramePr>
        <p:xfrm>
          <a:off x="4853643" y="3193576"/>
          <a:ext cx="4804834" cy="3452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Oval 32"/>
          <p:cNvSpPr/>
          <p:nvPr/>
        </p:nvSpPr>
        <p:spPr>
          <a:xfrm>
            <a:off x="10264828" y="3435681"/>
            <a:ext cx="107191" cy="99106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Oval 36"/>
          <p:cNvSpPr/>
          <p:nvPr/>
        </p:nvSpPr>
        <p:spPr>
          <a:xfrm>
            <a:off x="10362636" y="2032209"/>
            <a:ext cx="107191" cy="99106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9" name="Oval 38"/>
          <p:cNvSpPr/>
          <p:nvPr/>
        </p:nvSpPr>
        <p:spPr>
          <a:xfrm>
            <a:off x="10171564" y="2892033"/>
            <a:ext cx="107191" cy="99106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0" name="Oval 39"/>
          <p:cNvSpPr/>
          <p:nvPr/>
        </p:nvSpPr>
        <p:spPr>
          <a:xfrm>
            <a:off x="10296668" y="2675937"/>
            <a:ext cx="107191" cy="99106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1" name="Oval 40"/>
          <p:cNvSpPr/>
          <p:nvPr/>
        </p:nvSpPr>
        <p:spPr>
          <a:xfrm>
            <a:off x="10353532" y="2500785"/>
            <a:ext cx="107191" cy="99106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16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>
            <a:off x="3562067" y="2674962"/>
            <a:ext cx="2374710" cy="26067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TextBox 15"/>
          <p:cNvSpPr txBox="1"/>
          <p:nvPr/>
        </p:nvSpPr>
        <p:spPr>
          <a:xfrm>
            <a:off x="576230" y="1297558"/>
            <a:ext cx="5461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Se consideran  sólo medidas con recuperación simple de Inversión &lt; 4 años</a:t>
            </a:r>
            <a:endParaRPr lang="es-AR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6842" y="1994718"/>
            <a:ext cx="1786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dirty="0" smtClean="0"/>
              <a:t>% de ahorro </a:t>
            </a:r>
          </a:p>
          <a:p>
            <a:pPr algn="r"/>
            <a:r>
              <a:rPr lang="es-AR" sz="1200" dirty="0" smtClean="0"/>
              <a:t>promedio del conjunto</a:t>
            </a:r>
          </a:p>
          <a:p>
            <a:pPr algn="r"/>
            <a:r>
              <a:rPr lang="es-AR" sz="1200" dirty="0" smtClean="0"/>
              <a:t> de medidas sin inversión</a:t>
            </a:r>
            <a:endParaRPr lang="es-AR" sz="1200" dirty="0"/>
          </a:p>
        </p:txBody>
      </p:sp>
      <p:sp>
        <p:nvSpPr>
          <p:cNvPr id="29" name="Rounded Rectangle 28"/>
          <p:cNvSpPr/>
          <p:nvPr/>
        </p:nvSpPr>
        <p:spPr>
          <a:xfrm>
            <a:off x="188696" y="2040694"/>
            <a:ext cx="3991417" cy="4412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/>
              <a:t>Sin Inversión </a:t>
            </a:r>
            <a:r>
              <a:rPr lang="es-AR" sz="1400" dirty="0" smtClean="0"/>
              <a:t>(Menores a $10.000)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45253" y="2049411"/>
            <a:ext cx="3989985" cy="4412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 smtClean="0"/>
              <a:t>Con Inversión </a:t>
            </a:r>
            <a:r>
              <a:rPr lang="es-AR" sz="1400" dirty="0" smtClean="0"/>
              <a:t>(Inversión promedio $271.807)</a:t>
            </a:r>
          </a:p>
        </p:txBody>
      </p:sp>
      <p:sp>
        <p:nvSpPr>
          <p:cNvPr id="33" name="Rectángulo 5"/>
          <p:cNvSpPr/>
          <p:nvPr/>
        </p:nvSpPr>
        <p:spPr>
          <a:xfrm>
            <a:off x="296431" y="1011584"/>
            <a:ext cx="4609398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Blip>
                <a:blip r:embed="rId2"/>
              </a:buBlip>
            </a:pPr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</a:rPr>
              <a:t>Principales Medidas Detectadas:</a:t>
            </a:r>
            <a:endParaRPr lang="es-AR" sz="2000" u="sng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336550" lvl="1" indent="-319088" algn="just" defTabSz="457200">
              <a:spcBef>
                <a:spcPts val="438"/>
              </a:spcBef>
              <a:spcAft>
                <a:spcPts val="863"/>
              </a:spcAft>
              <a:buClr>
                <a:schemeClr val="accent1">
                  <a:lumMod val="75000"/>
                </a:schemeClr>
              </a:buClr>
              <a:buSzPct val="8000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40238" algn="l"/>
                <a:tab pos="4908550" algn="l"/>
                <a:tab pos="5365750" algn="l"/>
                <a:tab pos="5813425" algn="l"/>
                <a:tab pos="6280150" algn="l"/>
                <a:tab pos="6737350" algn="l"/>
                <a:tab pos="7186613" algn="l"/>
                <a:tab pos="7651750" algn="l"/>
                <a:tab pos="8097838" algn="l"/>
                <a:tab pos="8558213" algn="l"/>
                <a:tab pos="9023350" algn="l"/>
                <a:tab pos="9469438" algn="l"/>
              </a:tabLst>
              <a:defRPr/>
            </a:pPr>
            <a:endParaRPr lang="es-ES" sz="1600" dirty="0" smtClean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69970" y="5372261"/>
            <a:ext cx="5377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800" b="1" dirty="0" smtClean="0">
                <a:solidFill>
                  <a:srgbClr val="E0770E"/>
                </a:solidFill>
              </a:rPr>
              <a:t> 10 - 30%</a:t>
            </a:r>
            <a:endParaRPr lang="es-AR" sz="8800" b="1" dirty="0">
              <a:solidFill>
                <a:srgbClr val="E0770E"/>
              </a:solidFill>
            </a:endParaRPr>
          </a:p>
        </p:txBody>
      </p:sp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103294686"/>
              </p:ext>
            </p:extLst>
          </p:nvPr>
        </p:nvGraphicFramePr>
        <p:xfrm>
          <a:off x="1378425" y="2655832"/>
          <a:ext cx="2852382" cy="2648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6" name="Diagram 35"/>
          <p:cNvGraphicFramePr/>
          <p:nvPr>
            <p:extLst>
              <p:ext uri="{D42A27DB-BD31-4B8C-83A1-F6EECF244321}">
                <p14:modId xmlns:p14="http://schemas.microsoft.com/office/powerpoint/2010/main" val="3135448000"/>
              </p:ext>
            </p:extLst>
          </p:nvPr>
        </p:nvGraphicFramePr>
        <p:xfrm>
          <a:off x="7572174" y="2641597"/>
          <a:ext cx="4323813" cy="2648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4113426" y="3218513"/>
            <a:ext cx="164593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6600" b="1" dirty="0" smtClean="0">
                <a:solidFill>
                  <a:schemeClr val="accent5">
                    <a:lumMod val="50000"/>
                  </a:schemeClr>
                </a:solidFill>
              </a:rPr>
              <a:t>5%</a:t>
            </a:r>
            <a:r>
              <a:rPr lang="es-AR" sz="5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AR" sz="1600" dirty="0" smtClean="0">
                <a:solidFill>
                  <a:schemeClr val="accent5">
                    <a:lumMod val="50000"/>
                  </a:schemeClr>
                </a:solidFill>
              </a:rPr>
              <a:t>(hasta 10%)</a:t>
            </a:r>
            <a:endParaRPr lang="es-A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982691" y="2643291"/>
            <a:ext cx="1947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 smtClean="0">
                <a:solidFill>
                  <a:schemeClr val="accent5">
                    <a:lumMod val="50000"/>
                  </a:schemeClr>
                </a:solidFill>
              </a:rPr>
              <a:t>13%</a:t>
            </a:r>
            <a:r>
              <a:rPr lang="es-AR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AR" sz="1600" dirty="0" smtClean="0">
                <a:solidFill>
                  <a:schemeClr val="accent5">
                    <a:lumMod val="50000"/>
                  </a:schemeClr>
                </a:solidFill>
              </a:rPr>
              <a:t>(hasta 30%)  </a:t>
            </a:r>
            <a:endParaRPr lang="es-A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982696" y="3168714"/>
            <a:ext cx="1947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 smtClean="0">
                <a:solidFill>
                  <a:schemeClr val="accent5">
                    <a:lumMod val="50000"/>
                  </a:schemeClr>
                </a:solidFill>
              </a:rPr>
              <a:t>12%</a:t>
            </a:r>
            <a:r>
              <a:rPr lang="es-AR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AR" sz="1600" dirty="0" smtClean="0">
                <a:solidFill>
                  <a:schemeClr val="accent5">
                    <a:lumMod val="50000"/>
                  </a:schemeClr>
                </a:solidFill>
              </a:rPr>
              <a:t>(hasta 20%)  </a:t>
            </a:r>
            <a:endParaRPr lang="es-A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995753" y="3734046"/>
            <a:ext cx="1947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 smtClean="0">
                <a:solidFill>
                  <a:schemeClr val="accent5">
                    <a:lumMod val="50000"/>
                  </a:schemeClr>
                </a:solidFill>
              </a:rPr>
              <a:t>12%</a:t>
            </a:r>
            <a:r>
              <a:rPr lang="es-AR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AR" sz="1600" dirty="0" smtClean="0">
                <a:solidFill>
                  <a:schemeClr val="accent5">
                    <a:lumMod val="50000"/>
                  </a:schemeClr>
                </a:solidFill>
              </a:rPr>
              <a:t>(hasta 15%)  </a:t>
            </a:r>
            <a:endParaRPr lang="es-A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995754" y="4256319"/>
            <a:ext cx="1947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 smtClean="0">
                <a:solidFill>
                  <a:schemeClr val="accent5">
                    <a:lumMod val="50000"/>
                  </a:schemeClr>
                </a:solidFill>
              </a:rPr>
              <a:t>10%</a:t>
            </a:r>
            <a:r>
              <a:rPr lang="es-AR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AR" sz="1600" dirty="0" smtClean="0">
                <a:solidFill>
                  <a:schemeClr val="accent5">
                    <a:lumMod val="50000"/>
                  </a:schemeClr>
                </a:solidFill>
              </a:rPr>
              <a:t>(hasta 15%)  </a:t>
            </a:r>
            <a:endParaRPr lang="es-A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7" name="Rectángulo 5"/>
          <p:cNvSpPr/>
          <p:nvPr/>
        </p:nvSpPr>
        <p:spPr>
          <a:xfrm>
            <a:off x="248197" y="5843391"/>
            <a:ext cx="6052457" cy="10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r">
              <a:buBlip>
                <a:blip r:embed="rId2"/>
              </a:buBlip>
            </a:pPr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</a:rPr>
              <a:t>Potencial de ahorro promedio por empresa sobre el total del consumo energético:</a:t>
            </a:r>
          </a:p>
          <a:p>
            <a:pPr marL="336550" lvl="1" indent="-319088" algn="r" defTabSz="457200">
              <a:spcBef>
                <a:spcPts val="438"/>
              </a:spcBef>
              <a:spcAft>
                <a:spcPts val="863"/>
              </a:spcAft>
              <a:buClr>
                <a:schemeClr val="accent1">
                  <a:lumMod val="75000"/>
                </a:schemeClr>
              </a:buClr>
              <a:buSzPct val="8000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40238" algn="l"/>
                <a:tab pos="4908550" algn="l"/>
                <a:tab pos="5365750" algn="l"/>
                <a:tab pos="5813425" algn="l"/>
                <a:tab pos="6280150" algn="l"/>
                <a:tab pos="6737350" algn="l"/>
                <a:tab pos="7186613" algn="l"/>
                <a:tab pos="7651750" algn="l"/>
                <a:tab pos="8097838" algn="l"/>
                <a:tab pos="8558213" algn="l"/>
                <a:tab pos="9023350" algn="l"/>
                <a:tab pos="9469438" algn="l"/>
              </a:tabLst>
              <a:defRPr/>
            </a:pPr>
            <a:endParaRPr lang="es-ES" sz="1600" dirty="0" smtClean="0">
              <a:solidFill>
                <a:srgbClr val="000000"/>
              </a:solidFill>
            </a:endParaRPr>
          </a:p>
        </p:txBody>
      </p:sp>
      <p:sp>
        <p:nvSpPr>
          <p:cNvPr id="22" name="TextBox 43"/>
          <p:cNvSpPr txBox="1"/>
          <p:nvPr/>
        </p:nvSpPr>
        <p:spPr>
          <a:xfrm>
            <a:off x="9995754" y="4783914"/>
            <a:ext cx="1891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 smtClean="0">
                <a:solidFill>
                  <a:schemeClr val="accent5">
                    <a:lumMod val="50000"/>
                  </a:schemeClr>
                </a:solidFill>
              </a:rPr>
              <a:t>10%</a:t>
            </a:r>
            <a:r>
              <a:rPr lang="es-AR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AR" sz="1600" dirty="0" smtClean="0">
                <a:solidFill>
                  <a:schemeClr val="accent5">
                    <a:lumMod val="50000"/>
                  </a:schemeClr>
                </a:solidFill>
              </a:rPr>
              <a:t>(hasta 25%)  </a:t>
            </a:r>
            <a:endParaRPr lang="es-A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Left Bracket 25"/>
          <p:cNvSpPr/>
          <p:nvPr/>
        </p:nvSpPr>
        <p:spPr>
          <a:xfrm>
            <a:off x="1223552" y="2688609"/>
            <a:ext cx="277701" cy="253277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7" name="Left Bracket 26"/>
          <p:cNvSpPr/>
          <p:nvPr/>
        </p:nvSpPr>
        <p:spPr>
          <a:xfrm>
            <a:off x="7283032" y="2660469"/>
            <a:ext cx="217729" cy="102325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Left Bracket 27"/>
          <p:cNvSpPr/>
          <p:nvPr/>
        </p:nvSpPr>
        <p:spPr>
          <a:xfrm>
            <a:off x="7292909" y="3792594"/>
            <a:ext cx="252552" cy="144561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TextBox 31"/>
          <p:cNvSpPr txBox="1"/>
          <p:nvPr/>
        </p:nvSpPr>
        <p:spPr>
          <a:xfrm>
            <a:off x="-27296" y="3216316"/>
            <a:ext cx="12932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600" b="1" dirty="0" smtClean="0">
                <a:solidFill>
                  <a:schemeClr val="accent6">
                    <a:lumMod val="50000"/>
                  </a:schemeClr>
                </a:solidFill>
              </a:rPr>
              <a:t>Sobre El Consumo Energético Total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46477" y="2690940"/>
            <a:ext cx="1293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600" b="1" dirty="0" smtClean="0">
                <a:solidFill>
                  <a:schemeClr val="accent6">
                    <a:lumMod val="50000"/>
                  </a:schemeClr>
                </a:solidFill>
              </a:rPr>
              <a:t>Sobre Combustible Utilizado</a:t>
            </a:r>
            <a:endParaRPr lang="es-AR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38355" y="4236730"/>
            <a:ext cx="1293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600" b="1" dirty="0" smtClean="0">
                <a:solidFill>
                  <a:schemeClr val="accent6">
                    <a:lumMod val="50000"/>
                  </a:schemeClr>
                </a:solidFill>
              </a:rPr>
              <a:t>Sobre Electricidad</a:t>
            </a:r>
            <a:endParaRPr lang="es-AR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Título 1"/>
          <p:cNvSpPr txBox="1">
            <a:spLocks/>
          </p:cNvSpPr>
          <p:nvPr/>
        </p:nvSpPr>
        <p:spPr>
          <a:xfrm>
            <a:off x="838200" y="0"/>
            <a:ext cx="8361380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PYMES - Diagnósticos Energéticos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278336" y="2090246"/>
            <a:ext cx="1581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dirty="0" smtClean="0"/>
              <a:t>% de ahorro </a:t>
            </a:r>
          </a:p>
          <a:p>
            <a:pPr algn="r"/>
            <a:r>
              <a:rPr lang="es-AR" sz="1200" dirty="0" smtClean="0"/>
              <a:t>promedio por medida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38216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873457" y="3891911"/>
            <a:ext cx="3168544" cy="118735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 smtClean="0">
              <a:solidFill>
                <a:schemeClr val="bg1"/>
              </a:solidFill>
            </a:endParaRPr>
          </a:p>
          <a:p>
            <a:pPr lvl="0"/>
            <a:r>
              <a:rPr lang="es-AR" dirty="0" smtClean="0">
                <a:solidFill>
                  <a:schemeClr val="bg1"/>
                </a:solidFill>
              </a:rPr>
              <a:t>Proyectos propios </a:t>
            </a:r>
          </a:p>
          <a:p>
            <a:pPr lvl="0"/>
            <a:r>
              <a:rPr lang="es-AR" dirty="0" smtClean="0">
                <a:solidFill>
                  <a:schemeClr val="bg1"/>
                </a:solidFill>
              </a:rPr>
              <a:t>previamente elaborados</a:t>
            </a:r>
          </a:p>
          <a:p>
            <a:pPr algn="ctr"/>
            <a:endParaRPr lang="es-AR" dirty="0"/>
          </a:p>
        </p:txBody>
      </p:sp>
      <p:sp>
        <p:nvSpPr>
          <p:cNvPr id="12" name="Rounded Rectangle 11"/>
          <p:cNvSpPr/>
          <p:nvPr/>
        </p:nvSpPr>
        <p:spPr>
          <a:xfrm>
            <a:off x="859810" y="2579431"/>
            <a:ext cx="3166272" cy="118735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 smtClean="0"/>
          </a:p>
          <a:p>
            <a:r>
              <a:rPr lang="es-AR" dirty="0" smtClean="0">
                <a:solidFill>
                  <a:schemeClr val="bg1"/>
                </a:solidFill>
              </a:rPr>
              <a:t>En base a Proyectos de Diagnósticos Energéticos</a:t>
            </a:r>
          </a:p>
          <a:p>
            <a:pPr algn="ctr"/>
            <a:endParaRPr lang="es-AR" dirty="0"/>
          </a:p>
        </p:txBody>
      </p:sp>
      <p:sp>
        <p:nvSpPr>
          <p:cNvPr id="24" name="Rectángulo 5"/>
          <p:cNvSpPr/>
          <p:nvPr/>
        </p:nvSpPr>
        <p:spPr>
          <a:xfrm>
            <a:off x="296432" y="1024278"/>
            <a:ext cx="2025854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Blip>
                <a:blip r:embed="rId2"/>
              </a:buBlip>
            </a:pPr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</a:rPr>
              <a:t>Resultados:</a:t>
            </a:r>
            <a:endParaRPr lang="es-AR" sz="2000" u="sng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336550" lvl="1" indent="-319088" algn="just" defTabSz="457200">
              <a:spcBef>
                <a:spcPts val="438"/>
              </a:spcBef>
              <a:spcAft>
                <a:spcPts val="863"/>
              </a:spcAft>
              <a:buClr>
                <a:schemeClr val="accent1">
                  <a:lumMod val="75000"/>
                </a:schemeClr>
              </a:buClr>
              <a:buSzPct val="80000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40238" algn="l"/>
                <a:tab pos="4908550" algn="l"/>
                <a:tab pos="5365750" algn="l"/>
                <a:tab pos="5813425" algn="l"/>
                <a:tab pos="6280150" algn="l"/>
                <a:tab pos="6737350" algn="l"/>
                <a:tab pos="7186613" algn="l"/>
                <a:tab pos="7651750" algn="l"/>
                <a:tab pos="8097838" algn="l"/>
                <a:tab pos="8558213" algn="l"/>
                <a:tab pos="9023350" algn="l"/>
                <a:tab pos="9469438" algn="l"/>
              </a:tabLst>
              <a:defRPr/>
            </a:pPr>
            <a:endParaRPr lang="es-ES" sz="1600" dirty="0" smtClean="0">
              <a:solidFill>
                <a:srgbClr val="00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448289" y="3059859"/>
            <a:ext cx="4700069" cy="1525805"/>
            <a:chOff x="6598417" y="2814195"/>
            <a:chExt cx="4700069" cy="1525805"/>
          </a:xfrm>
        </p:grpSpPr>
        <p:sp>
          <p:nvSpPr>
            <p:cNvPr id="36" name="TextBox 35"/>
            <p:cNvSpPr txBox="1"/>
            <p:nvPr/>
          </p:nvSpPr>
          <p:spPr>
            <a:xfrm>
              <a:off x="6598417" y="2814195"/>
              <a:ext cx="47000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2400" b="1" dirty="0" smtClean="0">
                  <a:solidFill>
                    <a:schemeClr val="accent1"/>
                  </a:solidFill>
                </a:rPr>
                <a:t>Vigente desde Septiembre del 2014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808026" y="3072958"/>
              <a:ext cx="427552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6000" b="1" dirty="0" smtClean="0">
                  <a:solidFill>
                    <a:srgbClr val="E0770E"/>
                  </a:solidFill>
                </a:rPr>
                <a:t>$ 17.500.500</a:t>
              </a:r>
              <a:endParaRPr lang="es-AR" sz="6000" b="1" dirty="0">
                <a:solidFill>
                  <a:srgbClr val="E0770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01967" y="3878335"/>
              <a:ext cx="33878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2400" b="1" dirty="0" smtClean="0">
                  <a:solidFill>
                    <a:srgbClr val="E0770E"/>
                  </a:solidFill>
                </a:rPr>
                <a:t>PROYECTOS APROBADOS</a:t>
              </a:r>
              <a:endParaRPr lang="es-AR" sz="2400" b="1" dirty="0">
                <a:solidFill>
                  <a:srgbClr val="E0770E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297190" y="2251878"/>
            <a:ext cx="3166284" cy="3166284"/>
            <a:chOff x="6233266" y="913845"/>
            <a:chExt cx="2254872" cy="2254872"/>
          </a:xfrm>
          <a:solidFill>
            <a:schemeClr val="accent6"/>
          </a:solidFill>
          <a:scene3d>
            <a:camera prst="orthographicFront"/>
            <a:lightRig rig="flat" dir="t"/>
          </a:scene3d>
        </p:grpSpPr>
        <p:sp>
          <p:nvSpPr>
            <p:cNvPr id="45" name="Oval 44"/>
            <p:cNvSpPr/>
            <p:nvPr/>
          </p:nvSpPr>
          <p:spPr>
            <a:xfrm>
              <a:off x="6233266" y="913845"/>
              <a:ext cx="2254872" cy="2254872"/>
            </a:xfrm>
            <a:prstGeom prst="ellipse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7353345"/>
                <a:satOff val="-10228"/>
                <a:lumOff val="-3922"/>
                <a:alphaOff val="0"/>
              </a:schemeClr>
            </a:fillRef>
            <a:effectRef idx="2">
              <a:schemeClr val="accent5">
                <a:hueOff val="-7353345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Oval 4"/>
            <p:cNvSpPr/>
            <p:nvPr/>
          </p:nvSpPr>
          <p:spPr>
            <a:xfrm>
              <a:off x="6563485" y="1244063"/>
              <a:ext cx="1594434" cy="1594436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2800" b="0" kern="1200" dirty="0" smtClean="0"/>
                <a:t>Fondo Argentino de Eficiencia Energética (FAEE)</a:t>
              </a:r>
              <a:endParaRPr lang="es-AR" sz="2800" b="0" kern="1200" dirty="0"/>
            </a:p>
          </p:txBody>
        </p:sp>
      </p:grpSp>
      <p:sp>
        <p:nvSpPr>
          <p:cNvPr id="17" name="Título 1"/>
          <p:cNvSpPr txBox="1">
            <a:spLocks/>
          </p:cNvSpPr>
          <p:nvPr/>
        </p:nvSpPr>
        <p:spPr>
          <a:xfrm>
            <a:off x="838200" y="0"/>
            <a:ext cx="8361380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Fondo Argentino de Eficiencia Energética (FAEE)</a:t>
            </a:r>
          </a:p>
        </p:txBody>
      </p:sp>
    </p:spTree>
    <p:extLst>
      <p:ext uri="{BB962C8B-B14F-4D97-AF65-F5344CB8AC3E}">
        <p14:creationId xmlns:p14="http://schemas.microsoft.com/office/powerpoint/2010/main" val="38216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130954" y="2888062"/>
            <a:ext cx="8296836" cy="1136467"/>
          </a:xfrm>
        </p:spPr>
        <p:txBody>
          <a:bodyPr>
            <a:noAutofit/>
          </a:bodyPr>
          <a:lstStyle/>
          <a:p>
            <a:pPr algn="ctr"/>
            <a:r>
              <a:rPr lang="es-AR" sz="3600" dirty="0" smtClean="0">
                <a:solidFill>
                  <a:srgbClr val="0066AD"/>
                </a:solidFill>
              </a:rPr>
              <a:t>Etiquetado de Eficiencia Energética </a:t>
            </a:r>
          </a:p>
        </p:txBody>
      </p:sp>
      <p:pic>
        <p:nvPicPr>
          <p:cNvPr id="6" name="Picture 5" descr="Etiqueta.png"/>
          <p:cNvPicPr>
            <a:picLocks noChangeAspect="1"/>
          </p:cNvPicPr>
          <p:nvPr/>
        </p:nvPicPr>
        <p:blipFill>
          <a:blip r:embed="rId2" cstate="print">
            <a:lum bright="30000" contrast="-33000"/>
          </a:blip>
          <a:stretch>
            <a:fillRect/>
          </a:stretch>
        </p:blipFill>
        <p:spPr>
          <a:xfrm>
            <a:off x="1459829" y="1691178"/>
            <a:ext cx="3419061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rcRect l="691" t="1483" r="79063" b="16495"/>
          <a:stretch>
            <a:fillRect/>
          </a:stretch>
        </p:blipFill>
        <p:spPr>
          <a:xfrm>
            <a:off x="2085668" y="2672321"/>
            <a:ext cx="1789649" cy="3471727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114" y="2301674"/>
            <a:ext cx="1475997" cy="32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0" name="AutoShape 6" descr="https://http2.mlstatic.com/heladera-con-freezer-D_NQ_NP_579601-MLA20387774579_082015-O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1" name="Rectángulo: esquinas redondeadas 13"/>
          <p:cNvSpPr/>
          <p:nvPr/>
        </p:nvSpPr>
        <p:spPr>
          <a:xfrm>
            <a:off x="6100350" y="1672046"/>
            <a:ext cx="5987145" cy="45159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Informa al consumidor la </a:t>
            </a:r>
            <a:r>
              <a:rPr lang="es-AR" sz="2100" b="1" dirty="0" smtClean="0">
                <a:solidFill>
                  <a:schemeClr val="accent1">
                    <a:lumMod val="50000"/>
                  </a:schemeClr>
                </a:solidFill>
              </a:rPr>
              <a:t>eficiencia energética </a:t>
            </a: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del equipo y su </a:t>
            </a:r>
            <a:r>
              <a:rPr lang="es-AR" sz="2100" b="1" dirty="0" smtClean="0">
                <a:solidFill>
                  <a:schemeClr val="accent1">
                    <a:lumMod val="50000"/>
                  </a:schemeClr>
                </a:solidFill>
              </a:rPr>
              <a:t>consumo de energía </a:t>
            </a: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(importante en el momento de compra).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Promueve el ahorro energético y la economía en el hogar (</a:t>
            </a:r>
            <a:r>
              <a:rPr lang="es-AR" sz="2100" b="1" dirty="0" smtClean="0">
                <a:solidFill>
                  <a:schemeClr val="accent1">
                    <a:lumMod val="50000"/>
                  </a:schemeClr>
                </a:solidFill>
              </a:rPr>
              <a:t>reduce la factura energética</a:t>
            </a: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Promueve el </a:t>
            </a:r>
            <a:r>
              <a:rPr lang="es-AR" sz="2100" b="1" dirty="0" smtClean="0">
                <a:solidFill>
                  <a:schemeClr val="accent1">
                    <a:lumMod val="50000"/>
                  </a:schemeClr>
                </a:solidFill>
              </a:rPr>
              <a:t>desarrollo tecnológico y la competencia</a:t>
            </a: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 entre fabricantes e importadores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Genera importantes </a:t>
            </a:r>
            <a:r>
              <a:rPr lang="es-AR" sz="2100" b="1" dirty="0" smtClean="0">
                <a:solidFill>
                  <a:schemeClr val="accent1">
                    <a:lumMod val="50000"/>
                  </a:schemeClr>
                </a:solidFill>
              </a:rPr>
              <a:t>ahorros de energía a nivel país</a:t>
            </a:r>
            <a:r>
              <a:rPr lang="es-AR" sz="21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2" name="11 Llamada ovalada"/>
          <p:cNvSpPr/>
          <p:nvPr/>
        </p:nvSpPr>
        <p:spPr>
          <a:xfrm>
            <a:off x="1700785" y="1293221"/>
            <a:ext cx="4334256" cy="914402"/>
          </a:xfrm>
          <a:prstGeom prst="wedgeEllipseCallout">
            <a:avLst>
              <a:gd name="adj1" fmla="val -60046"/>
              <a:gd name="adj2" fmla="val 10880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La clase A es 50 % mas eficiente que la clase D … $$$$</a:t>
            </a:r>
            <a:endParaRPr lang="es-AR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0526" y="2466270"/>
            <a:ext cx="2116317" cy="3908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838200" y="0"/>
            <a:ext cx="8361380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¿Qué es el etiquetado de eficiencia energética?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3 Imagen"/>
          <p:cNvPicPr>
            <a:picLocks noChangeAspect="1"/>
          </p:cNvPicPr>
          <p:nvPr/>
        </p:nvPicPr>
        <p:blipFill>
          <a:blip r:embed="rId3" cstate="print"/>
          <a:srcRect l="7281" t="2687" r="10194" b="45189"/>
          <a:stretch>
            <a:fillRect/>
          </a:stretch>
        </p:blipFill>
        <p:spPr bwMode="auto">
          <a:xfrm>
            <a:off x="4990243" y="2265739"/>
            <a:ext cx="2088653" cy="2326522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0659" name="Oval 37"/>
          <p:cNvSpPr>
            <a:spLocks noChangeArrowheads="1"/>
          </p:cNvSpPr>
          <p:nvPr/>
        </p:nvSpPr>
        <p:spPr bwMode="auto">
          <a:xfrm>
            <a:off x="7754638" y="1581915"/>
            <a:ext cx="3409418" cy="888971"/>
          </a:xfrm>
          <a:prstGeom prst="ellipse">
            <a:avLst/>
          </a:prstGeom>
          <a:solidFill>
            <a:srgbClr val="63B2E5"/>
          </a:solidFill>
          <a:ln w="11176" algn="ctr">
            <a:noFill/>
            <a:round/>
            <a:headEnd/>
            <a:tailEnd/>
          </a:ln>
          <a:effectLst>
            <a:prstShdw prst="shdw17" dist="17961" dir="13500000">
              <a:srgbClr val="348699"/>
            </a:prstShdw>
          </a:effectLst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60" name="Oval 37"/>
          <p:cNvSpPr>
            <a:spLocks noChangeArrowheads="1"/>
          </p:cNvSpPr>
          <p:nvPr/>
        </p:nvSpPr>
        <p:spPr bwMode="auto">
          <a:xfrm>
            <a:off x="1120092" y="5002556"/>
            <a:ext cx="3317272" cy="872256"/>
          </a:xfrm>
          <a:prstGeom prst="ellipse">
            <a:avLst/>
          </a:prstGeom>
          <a:solidFill>
            <a:srgbClr val="63B2E5"/>
          </a:solidFill>
          <a:ln w="11176" algn="ctr">
            <a:noFill/>
            <a:round/>
            <a:headEnd/>
            <a:tailEnd/>
          </a:ln>
          <a:effectLst>
            <a:prstShdw prst="shdw17" dist="17961" dir="13500000">
              <a:srgbClr val="348699"/>
            </a:prstShdw>
          </a:effectLst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61" name="Text Box 10"/>
          <p:cNvSpPr txBox="1">
            <a:spLocks noChangeArrowheads="1"/>
          </p:cNvSpPr>
          <p:nvPr/>
        </p:nvSpPr>
        <p:spPr bwMode="auto">
          <a:xfrm>
            <a:off x="1200046" y="5244526"/>
            <a:ext cx="3225127" cy="357459"/>
          </a:xfrm>
          <a:prstGeom prst="rect">
            <a:avLst/>
          </a:prstGeom>
          <a:noFill/>
          <a:ln w="11113" algn="ctr">
            <a:noFill/>
            <a:miter lim="800000"/>
            <a:headEnd/>
            <a:tailEnd/>
          </a:ln>
        </p:spPr>
        <p:txBody>
          <a:bodyPr lIns="94920" tIns="47461" rIns="94920" bIns="47461">
            <a:spAutoFit/>
          </a:bodyPr>
          <a:lstStyle/>
          <a:p>
            <a:pPr algn="ctr" defTabSz="949325">
              <a:spcBef>
                <a:spcPct val="50000"/>
              </a:spcBef>
            </a:pPr>
            <a:r>
              <a:rPr lang="es-ES" sz="1700" u="none" dirty="0">
                <a:solidFill>
                  <a:schemeClr val="bg1"/>
                </a:solidFill>
                <a:latin typeface="Arial" pitchFamily="34" charset="0"/>
              </a:rPr>
              <a:t>Fabricantes/ Importadores</a:t>
            </a:r>
          </a:p>
        </p:txBody>
      </p:sp>
      <p:sp>
        <p:nvSpPr>
          <p:cNvPr id="70662" name="Oval 37"/>
          <p:cNvSpPr>
            <a:spLocks noChangeArrowheads="1"/>
          </p:cNvSpPr>
          <p:nvPr/>
        </p:nvSpPr>
        <p:spPr bwMode="auto">
          <a:xfrm>
            <a:off x="1011736" y="1520274"/>
            <a:ext cx="3409418" cy="873775"/>
          </a:xfrm>
          <a:prstGeom prst="ellipse">
            <a:avLst/>
          </a:prstGeom>
          <a:solidFill>
            <a:srgbClr val="63B2E5"/>
          </a:solidFill>
          <a:ln w="11176" algn="ctr">
            <a:noFill/>
            <a:round/>
            <a:headEnd/>
            <a:tailEnd/>
          </a:ln>
          <a:effectLst>
            <a:prstShdw prst="shdw17" dist="17961" dir="13500000">
              <a:srgbClr val="348699"/>
            </a:prstShdw>
          </a:effectLst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63" name="Text Box 10"/>
          <p:cNvSpPr txBox="1">
            <a:spLocks noChangeArrowheads="1"/>
          </p:cNvSpPr>
          <p:nvPr/>
        </p:nvSpPr>
        <p:spPr bwMode="auto">
          <a:xfrm>
            <a:off x="7809830" y="1633371"/>
            <a:ext cx="3284509" cy="749874"/>
          </a:xfrm>
          <a:prstGeom prst="rect">
            <a:avLst/>
          </a:prstGeom>
          <a:noFill/>
          <a:ln w="11113" algn="ctr">
            <a:noFill/>
            <a:miter lim="800000"/>
            <a:headEnd/>
            <a:tailEnd/>
          </a:ln>
        </p:spPr>
        <p:txBody>
          <a:bodyPr lIns="94920" tIns="47461" rIns="94920" bIns="47461">
            <a:spAutoFit/>
          </a:bodyPr>
          <a:lstStyle/>
          <a:p>
            <a:pPr algn="ctr" defTabSz="949325">
              <a:spcBef>
                <a:spcPct val="50000"/>
              </a:spcBef>
            </a:pPr>
            <a:r>
              <a:rPr lang="es-ES" sz="1700" u="none" dirty="0" smtClean="0">
                <a:solidFill>
                  <a:schemeClr val="bg1"/>
                </a:solidFill>
                <a:latin typeface="Arial" pitchFamily="34" charset="0"/>
              </a:rPr>
              <a:t>SS de Comercio Interior</a:t>
            </a:r>
          </a:p>
          <a:p>
            <a:pPr algn="ctr" defTabSz="949325">
              <a:spcBef>
                <a:spcPct val="50000"/>
              </a:spcBef>
            </a:pPr>
            <a:r>
              <a:rPr lang="es-ES" sz="1700" dirty="0" smtClean="0">
                <a:solidFill>
                  <a:schemeClr val="bg1"/>
                </a:solidFill>
                <a:latin typeface="Arial" pitchFamily="34" charset="0"/>
              </a:rPr>
              <a:t>(PRODUCCIÓN)</a:t>
            </a:r>
            <a:endParaRPr lang="es-ES" sz="1700" u="none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0664" name="AutoShape 18"/>
          <p:cNvSpPr>
            <a:spLocks noChangeArrowheads="1"/>
          </p:cNvSpPr>
          <p:nvPr/>
        </p:nvSpPr>
        <p:spPr bwMode="auto">
          <a:xfrm rot="5400000" flipH="1">
            <a:off x="5794422" y="4832085"/>
            <a:ext cx="615442" cy="196579"/>
          </a:xfrm>
          <a:prstGeom prst="rightArrow">
            <a:avLst>
              <a:gd name="adj1" fmla="val 50000"/>
              <a:gd name="adj2" fmla="val 108418"/>
            </a:avLst>
          </a:prstGeom>
          <a:solidFill>
            <a:srgbClr val="0066AD"/>
          </a:solidFill>
          <a:ln w="11176" algn="ctr">
            <a:noFill/>
            <a:miter lim="800000"/>
            <a:headEnd/>
            <a:tailEnd/>
          </a:ln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65" name="Oval 37"/>
          <p:cNvSpPr>
            <a:spLocks noChangeArrowheads="1"/>
          </p:cNvSpPr>
          <p:nvPr/>
        </p:nvSpPr>
        <p:spPr bwMode="auto">
          <a:xfrm>
            <a:off x="5358829" y="5344469"/>
            <a:ext cx="1480486" cy="872256"/>
          </a:xfrm>
          <a:prstGeom prst="ellipse">
            <a:avLst/>
          </a:prstGeom>
          <a:solidFill>
            <a:srgbClr val="63B2E5"/>
          </a:solidFill>
          <a:ln w="11176" algn="ctr">
            <a:noFill/>
            <a:round/>
            <a:headEnd/>
            <a:tailEnd/>
          </a:ln>
          <a:effectLst>
            <a:prstShdw prst="shdw17" dist="17961" dir="13500000">
              <a:srgbClr val="348699"/>
            </a:prstShdw>
          </a:effectLst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252160" y="5560148"/>
            <a:ext cx="1758973" cy="357459"/>
          </a:xfrm>
          <a:prstGeom prst="rect">
            <a:avLst/>
          </a:prstGeom>
          <a:noFill/>
          <a:ln w="11113" algn="ctr">
            <a:noFill/>
            <a:miter lim="800000"/>
            <a:headEnd/>
            <a:tailEnd/>
          </a:ln>
        </p:spPr>
        <p:txBody>
          <a:bodyPr lIns="94920" tIns="47461" rIns="94920" bIns="47461">
            <a:spAutoFit/>
          </a:bodyPr>
          <a:lstStyle/>
          <a:p>
            <a:pPr algn="ctr" defTabSz="949325">
              <a:spcBef>
                <a:spcPct val="50000"/>
              </a:spcBef>
            </a:pPr>
            <a:r>
              <a:rPr lang="es-ES" sz="1700" u="none" dirty="0">
                <a:solidFill>
                  <a:schemeClr val="bg1"/>
                </a:solidFill>
                <a:latin typeface="Arial" pitchFamily="34" charset="0"/>
              </a:rPr>
              <a:t>Usuarios</a:t>
            </a:r>
          </a:p>
        </p:txBody>
      </p:sp>
      <p:sp>
        <p:nvSpPr>
          <p:cNvPr id="70667" name="Text Box 10"/>
          <p:cNvSpPr txBox="1">
            <a:spLocks noChangeArrowheads="1"/>
          </p:cNvSpPr>
          <p:nvPr/>
        </p:nvSpPr>
        <p:spPr bwMode="auto">
          <a:xfrm>
            <a:off x="1451820" y="1645528"/>
            <a:ext cx="2395808" cy="749874"/>
          </a:xfrm>
          <a:prstGeom prst="rect">
            <a:avLst/>
          </a:prstGeom>
          <a:noFill/>
          <a:ln w="11113" algn="ctr">
            <a:noFill/>
            <a:miter lim="800000"/>
            <a:headEnd/>
            <a:tailEnd/>
          </a:ln>
        </p:spPr>
        <p:txBody>
          <a:bodyPr lIns="94920" tIns="47461" rIns="94920" bIns="47461">
            <a:spAutoFit/>
          </a:bodyPr>
          <a:lstStyle/>
          <a:p>
            <a:pPr algn="ctr" defTabSz="949325">
              <a:spcBef>
                <a:spcPct val="50000"/>
              </a:spcBef>
            </a:pPr>
            <a:r>
              <a:rPr lang="es-ES" sz="1700" u="none" dirty="0" smtClean="0">
                <a:solidFill>
                  <a:schemeClr val="bg1"/>
                </a:solidFill>
                <a:latin typeface="Arial" pitchFamily="34" charset="0"/>
              </a:rPr>
              <a:t>SS de Ahorro y EE</a:t>
            </a:r>
          </a:p>
          <a:p>
            <a:pPr algn="ctr" defTabSz="949325">
              <a:spcBef>
                <a:spcPct val="50000"/>
              </a:spcBef>
            </a:pPr>
            <a:r>
              <a:rPr lang="es-ES" sz="1700" u="none" dirty="0" smtClean="0">
                <a:solidFill>
                  <a:schemeClr val="bg1"/>
                </a:solidFill>
                <a:latin typeface="Arial" pitchFamily="34" charset="0"/>
              </a:rPr>
              <a:t>(MINEM)</a:t>
            </a:r>
            <a:endParaRPr lang="es-ES" sz="1700" u="none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0668" name="AutoShape 18"/>
          <p:cNvSpPr>
            <a:spLocks noChangeArrowheads="1"/>
          </p:cNvSpPr>
          <p:nvPr/>
        </p:nvSpPr>
        <p:spPr bwMode="auto">
          <a:xfrm rot="18880767" flipH="1">
            <a:off x="7072186" y="2301935"/>
            <a:ext cx="615442" cy="196579"/>
          </a:xfrm>
          <a:prstGeom prst="rightArrow">
            <a:avLst>
              <a:gd name="adj1" fmla="val 50000"/>
              <a:gd name="adj2" fmla="val 108418"/>
            </a:avLst>
          </a:prstGeom>
          <a:solidFill>
            <a:srgbClr val="0066AD"/>
          </a:solidFill>
          <a:ln w="11176" algn="ctr">
            <a:noFill/>
            <a:miter lim="800000"/>
            <a:headEnd/>
            <a:tailEnd/>
          </a:ln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69" name="AutoShape 18"/>
          <p:cNvSpPr>
            <a:spLocks noChangeArrowheads="1"/>
          </p:cNvSpPr>
          <p:nvPr/>
        </p:nvSpPr>
        <p:spPr bwMode="auto">
          <a:xfrm rot="13525797" flipH="1">
            <a:off x="4399180" y="2302695"/>
            <a:ext cx="616962" cy="196579"/>
          </a:xfrm>
          <a:prstGeom prst="rightArrow">
            <a:avLst>
              <a:gd name="adj1" fmla="val 50000"/>
              <a:gd name="adj2" fmla="val 108686"/>
            </a:avLst>
          </a:prstGeom>
          <a:solidFill>
            <a:srgbClr val="0066AD"/>
          </a:solidFill>
          <a:ln w="11176" algn="ctr">
            <a:noFill/>
            <a:miter lim="800000"/>
            <a:headEnd/>
            <a:tailEnd/>
          </a:ln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70" name="Rectangle 4"/>
          <p:cNvSpPr>
            <a:spLocks noChangeArrowheads="1"/>
          </p:cNvSpPr>
          <p:nvPr/>
        </p:nvSpPr>
        <p:spPr bwMode="auto">
          <a:xfrm>
            <a:off x="7613346" y="2451553"/>
            <a:ext cx="3870151" cy="739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4920" tIns="47461" rIns="94920" bIns="47461" anchor="ctr">
            <a:spAutoFit/>
          </a:bodyPr>
          <a:lstStyle/>
          <a:p>
            <a:pPr marL="285750" indent="-285750" defTabSz="949325">
              <a:lnSpc>
                <a:spcPct val="95000"/>
              </a:lnSpc>
              <a:buClr>
                <a:srgbClr val="376092"/>
              </a:buClr>
              <a:buSzPct val="100000"/>
              <a:buFont typeface="Arial" panose="020B0604020202020204" pitchFamily="34" charset="0"/>
              <a:buChar char="•"/>
            </a:pPr>
            <a:r>
              <a:rPr lang="es-AR" sz="1600" b="0" u="none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Autoridad regulatoria en materia comercial </a:t>
            </a:r>
            <a:r>
              <a:rPr lang="es-AR" sz="1200" b="0" u="none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(establece el etiquetado obligatorio por solicitud de la </a:t>
            </a:r>
            <a:r>
              <a:rPr lang="es-AR" sz="1200" b="0" u="none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SSAyEE</a:t>
            </a:r>
            <a:r>
              <a:rPr lang="es-AR" sz="1200" b="0" u="none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es-AR" sz="1200" b="0" u="none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0671" name="Rectangle 4"/>
          <p:cNvSpPr>
            <a:spLocks noChangeArrowheads="1"/>
          </p:cNvSpPr>
          <p:nvPr/>
        </p:nvSpPr>
        <p:spPr bwMode="auto">
          <a:xfrm>
            <a:off x="978800" y="2429912"/>
            <a:ext cx="3409420" cy="7975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4920" tIns="47461" rIns="94920" bIns="47461" anchor="ctr">
            <a:spAutoFit/>
          </a:bodyPr>
          <a:lstStyle/>
          <a:p>
            <a:pPr marL="342900" indent="-342900" defTabSz="949325">
              <a:lnSpc>
                <a:spcPct val="95000"/>
              </a:lnSpc>
              <a:buClr>
                <a:srgbClr val="376092"/>
              </a:buClr>
              <a:buSzPct val="100000"/>
              <a:buFont typeface="Arial" panose="020B0604020202020204" pitchFamily="34" charset="0"/>
              <a:buChar char="•"/>
            </a:pPr>
            <a:r>
              <a:rPr lang="es-AR" sz="1600" b="0" u="none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Autoridad en materia de política energética </a:t>
            </a:r>
            <a:r>
              <a:rPr lang="es-AR" sz="1400" b="0" u="none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(establece estándares de EEM)</a:t>
            </a:r>
            <a:endParaRPr lang="es-AR" sz="1400" b="0" u="none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0672" name="AutoShape 18"/>
          <p:cNvSpPr>
            <a:spLocks noChangeArrowheads="1"/>
          </p:cNvSpPr>
          <p:nvPr/>
        </p:nvSpPr>
        <p:spPr bwMode="auto">
          <a:xfrm rot="8042401" flipH="1">
            <a:off x="4377414" y="4797135"/>
            <a:ext cx="615442" cy="196579"/>
          </a:xfrm>
          <a:prstGeom prst="rightArrow">
            <a:avLst>
              <a:gd name="adj1" fmla="val 50000"/>
              <a:gd name="adj2" fmla="val 108418"/>
            </a:avLst>
          </a:prstGeom>
          <a:solidFill>
            <a:srgbClr val="0066AD"/>
          </a:solidFill>
          <a:ln w="11176" algn="ctr">
            <a:noFill/>
            <a:miter lim="800000"/>
            <a:headEnd/>
            <a:tailEnd/>
          </a:ln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73" name="AutoShape 18"/>
          <p:cNvSpPr>
            <a:spLocks noChangeArrowheads="1"/>
          </p:cNvSpPr>
          <p:nvPr/>
        </p:nvSpPr>
        <p:spPr bwMode="auto">
          <a:xfrm rot="2799730" flipH="1">
            <a:off x="7150737" y="4775265"/>
            <a:ext cx="616962" cy="196579"/>
          </a:xfrm>
          <a:prstGeom prst="rightArrow">
            <a:avLst>
              <a:gd name="adj1" fmla="val 50000"/>
              <a:gd name="adj2" fmla="val 108686"/>
            </a:avLst>
          </a:prstGeom>
          <a:solidFill>
            <a:srgbClr val="0066AD"/>
          </a:solidFill>
          <a:ln w="11176" algn="ctr">
            <a:noFill/>
            <a:miter lim="800000"/>
            <a:headEnd/>
            <a:tailEnd/>
          </a:ln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74" name="Oval 37"/>
          <p:cNvSpPr>
            <a:spLocks noChangeArrowheads="1"/>
          </p:cNvSpPr>
          <p:nvPr/>
        </p:nvSpPr>
        <p:spPr bwMode="auto">
          <a:xfrm>
            <a:off x="7783305" y="3704809"/>
            <a:ext cx="3317272" cy="872256"/>
          </a:xfrm>
          <a:prstGeom prst="ellipse">
            <a:avLst/>
          </a:prstGeom>
          <a:solidFill>
            <a:srgbClr val="63B2E5"/>
          </a:solidFill>
          <a:ln w="11176" algn="ctr">
            <a:noFill/>
            <a:round/>
            <a:headEnd/>
            <a:tailEnd/>
          </a:ln>
          <a:effectLst>
            <a:prstShdw prst="shdw17" dist="17961" dir="13500000">
              <a:srgbClr val="348699"/>
            </a:prstShdw>
          </a:effectLst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75" name="Text Box 10"/>
          <p:cNvSpPr txBox="1">
            <a:spLocks noChangeArrowheads="1"/>
          </p:cNvSpPr>
          <p:nvPr/>
        </p:nvSpPr>
        <p:spPr bwMode="auto">
          <a:xfrm>
            <a:off x="7816068" y="3872231"/>
            <a:ext cx="3225125" cy="619069"/>
          </a:xfrm>
          <a:prstGeom prst="rect">
            <a:avLst/>
          </a:prstGeom>
          <a:noFill/>
          <a:ln w="11113" algn="ctr">
            <a:noFill/>
            <a:miter lim="800000"/>
            <a:headEnd/>
            <a:tailEnd/>
          </a:ln>
        </p:spPr>
        <p:txBody>
          <a:bodyPr lIns="94920" tIns="47461" rIns="94920" bIns="47461">
            <a:spAutoFit/>
          </a:bodyPr>
          <a:lstStyle/>
          <a:p>
            <a:pPr algn="ctr" defTabSz="949325">
              <a:spcBef>
                <a:spcPct val="50000"/>
              </a:spcBef>
            </a:pPr>
            <a:r>
              <a:rPr lang="es-ES" sz="1700" u="none" dirty="0">
                <a:solidFill>
                  <a:schemeClr val="bg1"/>
                </a:solidFill>
                <a:latin typeface="Arial" pitchFamily="34" charset="0"/>
              </a:rPr>
              <a:t>Organismo de Normalización (IRAM)</a:t>
            </a:r>
          </a:p>
        </p:txBody>
      </p:sp>
      <p:cxnSp>
        <p:nvCxnSpPr>
          <p:cNvPr id="45" name="44 Conector recto"/>
          <p:cNvCxnSpPr/>
          <p:nvPr/>
        </p:nvCxnSpPr>
        <p:spPr>
          <a:xfrm>
            <a:off x="659360" y="3429761"/>
            <a:ext cx="4238737" cy="1519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7201759" y="3429761"/>
            <a:ext cx="4238737" cy="1519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78" name="Oval 37"/>
          <p:cNvSpPr>
            <a:spLocks noChangeArrowheads="1"/>
          </p:cNvSpPr>
          <p:nvPr/>
        </p:nvSpPr>
        <p:spPr bwMode="auto">
          <a:xfrm>
            <a:off x="1027945" y="3718486"/>
            <a:ext cx="3317272" cy="873775"/>
          </a:xfrm>
          <a:prstGeom prst="ellipse">
            <a:avLst/>
          </a:prstGeom>
          <a:solidFill>
            <a:srgbClr val="63B2E5"/>
          </a:solidFill>
          <a:ln w="11176" algn="ctr">
            <a:noFill/>
            <a:round/>
            <a:headEnd/>
            <a:tailEnd/>
          </a:ln>
          <a:effectLst>
            <a:prstShdw prst="shdw17" dist="17961" dir="13500000">
              <a:srgbClr val="348699"/>
            </a:prstShdw>
          </a:effectLst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79" name="Text Box 10"/>
          <p:cNvSpPr txBox="1">
            <a:spLocks noChangeArrowheads="1"/>
          </p:cNvSpPr>
          <p:nvPr/>
        </p:nvSpPr>
        <p:spPr bwMode="auto">
          <a:xfrm>
            <a:off x="1107900" y="3974167"/>
            <a:ext cx="3225125" cy="357459"/>
          </a:xfrm>
          <a:prstGeom prst="rect">
            <a:avLst/>
          </a:prstGeom>
          <a:noFill/>
          <a:ln w="11113" algn="ctr">
            <a:noFill/>
            <a:miter lim="800000"/>
            <a:headEnd/>
            <a:tailEnd/>
          </a:ln>
        </p:spPr>
        <p:txBody>
          <a:bodyPr lIns="94920" tIns="47461" rIns="94920" bIns="47461">
            <a:spAutoFit/>
          </a:bodyPr>
          <a:lstStyle/>
          <a:p>
            <a:pPr algn="ctr" defTabSz="949325">
              <a:spcBef>
                <a:spcPct val="50000"/>
              </a:spcBef>
            </a:pPr>
            <a:r>
              <a:rPr lang="es-ES" sz="1700" u="none" dirty="0">
                <a:solidFill>
                  <a:schemeClr val="bg1"/>
                </a:solidFill>
                <a:latin typeface="Arial" pitchFamily="34" charset="0"/>
              </a:rPr>
              <a:t>Organismos de Certificación</a:t>
            </a:r>
          </a:p>
        </p:txBody>
      </p:sp>
      <p:sp>
        <p:nvSpPr>
          <p:cNvPr id="70680" name="Oval 37"/>
          <p:cNvSpPr>
            <a:spLocks noChangeArrowheads="1"/>
          </p:cNvSpPr>
          <p:nvPr/>
        </p:nvSpPr>
        <p:spPr bwMode="auto">
          <a:xfrm>
            <a:off x="7846783" y="5070939"/>
            <a:ext cx="3317272" cy="872256"/>
          </a:xfrm>
          <a:prstGeom prst="ellipse">
            <a:avLst/>
          </a:prstGeom>
          <a:solidFill>
            <a:srgbClr val="63B2E5"/>
          </a:solidFill>
          <a:ln w="11176" algn="ctr">
            <a:noFill/>
            <a:round/>
            <a:headEnd/>
            <a:tailEnd/>
          </a:ln>
          <a:effectLst>
            <a:prstShdw prst="shdw17" dist="17961" dir="13500000">
              <a:srgbClr val="348699"/>
            </a:prstShdw>
          </a:effectLst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81" name="Text Box 10"/>
          <p:cNvSpPr txBox="1">
            <a:spLocks noChangeArrowheads="1"/>
          </p:cNvSpPr>
          <p:nvPr/>
        </p:nvSpPr>
        <p:spPr bwMode="auto">
          <a:xfrm>
            <a:off x="7938930" y="5288524"/>
            <a:ext cx="3225125" cy="357459"/>
          </a:xfrm>
          <a:prstGeom prst="rect">
            <a:avLst/>
          </a:prstGeom>
          <a:noFill/>
          <a:ln w="11113" algn="ctr">
            <a:noFill/>
            <a:miter lim="800000"/>
            <a:headEnd/>
            <a:tailEnd/>
          </a:ln>
        </p:spPr>
        <p:txBody>
          <a:bodyPr lIns="94920" tIns="47461" rIns="94920" bIns="47461">
            <a:spAutoFit/>
          </a:bodyPr>
          <a:lstStyle/>
          <a:p>
            <a:pPr algn="ctr" defTabSz="949325">
              <a:spcBef>
                <a:spcPct val="50000"/>
              </a:spcBef>
            </a:pPr>
            <a:r>
              <a:rPr lang="es-ES" sz="1700" u="none" dirty="0">
                <a:solidFill>
                  <a:schemeClr val="bg1"/>
                </a:solidFill>
                <a:latin typeface="Arial" pitchFamily="34" charset="0"/>
              </a:rPr>
              <a:t>Laboratorios de Ensayo</a:t>
            </a:r>
          </a:p>
        </p:txBody>
      </p:sp>
      <p:sp>
        <p:nvSpPr>
          <p:cNvPr id="70682" name="AutoShape 18"/>
          <p:cNvSpPr>
            <a:spLocks noChangeArrowheads="1"/>
          </p:cNvSpPr>
          <p:nvPr/>
        </p:nvSpPr>
        <p:spPr bwMode="auto">
          <a:xfrm rot="10800000" flipH="1">
            <a:off x="4372121" y="4083193"/>
            <a:ext cx="651168" cy="136765"/>
          </a:xfrm>
          <a:prstGeom prst="rightArrow">
            <a:avLst>
              <a:gd name="adj1" fmla="val 50000"/>
              <a:gd name="adj2" fmla="val 109452"/>
            </a:avLst>
          </a:prstGeom>
          <a:solidFill>
            <a:srgbClr val="0066AD"/>
          </a:solidFill>
          <a:ln w="11176" algn="ctr">
            <a:noFill/>
            <a:miter lim="800000"/>
            <a:headEnd/>
            <a:tailEnd/>
          </a:ln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70683" name="AutoShape 18"/>
          <p:cNvSpPr>
            <a:spLocks noChangeArrowheads="1"/>
          </p:cNvSpPr>
          <p:nvPr/>
        </p:nvSpPr>
        <p:spPr bwMode="auto">
          <a:xfrm flipH="1">
            <a:off x="7037849" y="4083193"/>
            <a:ext cx="649120" cy="136765"/>
          </a:xfrm>
          <a:prstGeom prst="rightArrow">
            <a:avLst>
              <a:gd name="adj1" fmla="val 50000"/>
              <a:gd name="adj2" fmla="val 109107"/>
            </a:avLst>
          </a:prstGeom>
          <a:solidFill>
            <a:srgbClr val="0066AD"/>
          </a:solidFill>
          <a:ln w="11176" algn="ctr">
            <a:noFill/>
            <a:miter lim="800000"/>
            <a:headEnd/>
            <a:tailEnd/>
          </a:ln>
        </p:spPr>
        <p:txBody>
          <a:bodyPr wrap="none" lIns="94920" tIns="47461" rIns="94920" bIns="47461" anchor="ctr"/>
          <a:lstStyle/>
          <a:p>
            <a:pPr algn="ctr" defTabSz="949325"/>
            <a:endParaRPr lang="es-AR" sz="4600" b="0" u="none">
              <a:latin typeface="Arial" pitchFamily="34" charset="0"/>
            </a:endParaRPr>
          </a:p>
        </p:txBody>
      </p:sp>
      <p:sp>
        <p:nvSpPr>
          <p:cNvPr id="30" name="Título 1"/>
          <p:cNvSpPr txBox="1">
            <a:spLocks/>
          </p:cNvSpPr>
          <p:nvPr/>
        </p:nvSpPr>
        <p:spPr>
          <a:xfrm>
            <a:off x="838199" y="0"/>
            <a:ext cx="9533709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Normalización, Etiquetado y Estándares Mínimos - Actores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26 Imagen" descr="Aire Aco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3176" y="6191251"/>
            <a:ext cx="552450" cy="353568"/>
          </a:xfrm>
          <a:prstGeom prst="rect">
            <a:avLst/>
          </a:prstGeom>
        </p:spPr>
      </p:pic>
      <p:graphicFrame>
        <p:nvGraphicFramePr>
          <p:cNvPr id="4" name="3 Diagrama"/>
          <p:cNvGraphicFramePr/>
          <p:nvPr/>
        </p:nvGraphicFramePr>
        <p:xfrm>
          <a:off x="2275181" y="4963887"/>
          <a:ext cx="8001056" cy="1894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4 Diagrama"/>
          <p:cNvGraphicFramePr/>
          <p:nvPr/>
        </p:nvGraphicFramePr>
        <p:xfrm>
          <a:off x="2249418" y="2809616"/>
          <a:ext cx="8001056" cy="2214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5 Diagrama"/>
          <p:cNvGraphicFramePr/>
          <p:nvPr/>
        </p:nvGraphicFramePr>
        <p:xfrm>
          <a:off x="2314732" y="989418"/>
          <a:ext cx="8001056" cy="2214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390832" y="1775236"/>
            <a:ext cx="8572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50" dirty="0" smtClean="0">
                <a:solidFill>
                  <a:schemeClr val="tx2">
                    <a:lumMod val="50000"/>
                  </a:schemeClr>
                </a:solidFill>
              </a:rPr>
              <a:t>Norma</a:t>
            </a:r>
          </a:p>
          <a:p>
            <a:pPr algn="ctr"/>
            <a:r>
              <a:rPr lang="es-AR" sz="1750" dirty="0" smtClean="0">
                <a:solidFill>
                  <a:schemeClr val="tx2">
                    <a:lumMod val="50000"/>
                  </a:schemeClr>
                </a:solidFill>
              </a:rPr>
              <a:t>Técnica </a:t>
            </a:r>
            <a:endParaRPr lang="es-AR" sz="17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249318" y="3666872"/>
            <a:ext cx="107153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550" dirty="0" smtClean="0">
                <a:solidFill>
                  <a:schemeClr val="accent3">
                    <a:lumMod val="50000"/>
                  </a:schemeClr>
                </a:solidFill>
              </a:rPr>
              <a:t>Etiquetado Obligatorio</a:t>
            </a:r>
            <a:endParaRPr lang="es-AR" sz="155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288144" y="5618243"/>
            <a:ext cx="107153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550" dirty="0" smtClean="0">
                <a:solidFill>
                  <a:schemeClr val="accent2"/>
                </a:solidFill>
              </a:rPr>
              <a:t>Estándares Mínimos</a:t>
            </a:r>
          </a:p>
        </p:txBody>
      </p:sp>
      <p:cxnSp>
        <p:nvCxnSpPr>
          <p:cNvPr id="11" name="10 Conector recto"/>
          <p:cNvCxnSpPr/>
          <p:nvPr/>
        </p:nvCxnSpPr>
        <p:spPr>
          <a:xfrm rot="16200000" flipH="1">
            <a:off x="2673350" y="2330450"/>
            <a:ext cx="1587500" cy="14224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rot="16200000" flipH="1">
            <a:off x="4019550" y="4324349"/>
            <a:ext cx="1670051" cy="114935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" name="12 Grupo"/>
          <p:cNvGrpSpPr/>
          <p:nvPr/>
        </p:nvGrpSpPr>
        <p:grpSpPr>
          <a:xfrm>
            <a:off x="7015665" y="2845052"/>
            <a:ext cx="1151519" cy="885831"/>
            <a:chOff x="5137799" y="26158"/>
            <a:chExt cx="1151519" cy="885831"/>
          </a:xfrm>
        </p:grpSpPr>
        <p:sp>
          <p:nvSpPr>
            <p:cNvPr id="16" name="15 Rectángulo"/>
            <p:cNvSpPr/>
            <p:nvPr/>
          </p:nvSpPr>
          <p:spPr>
            <a:xfrm>
              <a:off x="5137799" y="26158"/>
              <a:ext cx="1151519" cy="88583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5137799" y="26158"/>
              <a:ext cx="1151519" cy="8858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900" dirty="0" smtClean="0"/>
                <a:t>Calefones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900" dirty="0" smtClean="0"/>
                <a:t>Artefactos cocción</a:t>
              </a:r>
              <a:endParaRPr lang="es-AR" sz="900" kern="1200" dirty="0" smtClean="0"/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900" kern="1200" dirty="0" smtClean="0"/>
                <a:t>2013</a:t>
              </a:r>
              <a:endParaRPr lang="es-AR" sz="900" kern="1200" dirty="0"/>
            </a:p>
          </p:txBody>
        </p:sp>
      </p:grpSp>
      <p:sp>
        <p:nvSpPr>
          <p:cNvPr id="15" name="14 Elipse"/>
          <p:cNvSpPr/>
          <p:nvPr/>
        </p:nvSpPr>
        <p:spPr>
          <a:xfrm>
            <a:off x="7497000" y="3846562"/>
            <a:ext cx="166385" cy="16638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Rectángulo redondeado 2"/>
          <p:cNvSpPr/>
          <p:nvPr/>
        </p:nvSpPr>
        <p:spPr>
          <a:xfrm>
            <a:off x="714374" y="1227667"/>
            <a:ext cx="10067925" cy="188806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redondeado 19"/>
          <p:cNvSpPr/>
          <p:nvPr/>
        </p:nvSpPr>
        <p:spPr>
          <a:xfrm>
            <a:off x="693208" y="3149042"/>
            <a:ext cx="10089091" cy="1888066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Rectángulo redondeado 20"/>
          <p:cNvSpPr/>
          <p:nvPr/>
        </p:nvSpPr>
        <p:spPr>
          <a:xfrm>
            <a:off x="693208" y="5084823"/>
            <a:ext cx="10089091" cy="1658877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561807" y="2426278"/>
            <a:ext cx="257555" cy="47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109484" y="4343169"/>
            <a:ext cx="257555" cy="47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328290" y="6192360"/>
            <a:ext cx="257555" cy="47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24 Imagen" descr="Aire Aco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1" y="2371726"/>
            <a:ext cx="552450" cy="353568"/>
          </a:xfrm>
          <a:prstGeom prst="rect">
            <a:avLst/>
          </a:prstGeom>
        </p:spPr>
      </p:pic>
      <p:pic>
        <p:nvPicPr>
          <p:cNvPr id="26" name="25 Imagen" descr="Aire Aco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4476" y="4267201"/>
            <a:ext cx="552450" cy="353568"/>
          </a:xfrm>
          <a:prstGeom prst="rect">
            <a:avLst/>
          </a:prstGeom>
        </p:spPr>
      </p:pic>
      <p:cxnSp>
        <p:nvCxnSpPr>
          <p:cNvPr id="29" name="10 Conector recto"/>
          <p:cNvCxnSpPr/>
          <p:nvPr/>
        </p:nvCxnSpPr>
        <p:spPr>
          <a:xfrm>
            <a:off x="4354362" y="2247899"/>
            <a:ext cx="1074889" cy="1558424"/>
          </a:xfrm>
          <a:prstGeom prst="line">
            <a:avLst/>
          </a:prstGeom>
          <a:ln>
            <a:solidFill>
              <a:srgbClr val="25553E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10 Conector recto"/>
          <p:cNvCxnSpPr/>
          <p:nvPr/>
        </p:nvCxnSpPr>
        <p:spPr>
          <a:xfrm>
            <a:off x="5616325" y="4137758"/>
            <a:ext cx="857502" cy="1621712"/>
          </a:xfrm>
          <a:prstGeom prst="line">
            <a:avLst/>
          </a:prstGeom>
          <a:ln>
            <a:solidFill>
              <a:srgbClr val="25553E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Título 1"/>
          <p:cNvSpPr txBox="1">
            <a:spLocks/>
          </p:cNvSpPr>
          <p:nvPr/>
        </p:nvSpPr>
        <p:spPr>
          <a:xfrm>
            <a:off x="838199" y="0"/>
            <a:ext cx="9533709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Estado de situación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Freeform 6"/>
          <p:cNvSpPr>
            <a:spLocks/>
          </p:cNvSpPr>
          <p:nvPr/>
        </p:nvSpPr>
        <p:spPr bwMode="auto">
          <a:xfrm>
            <a:off x="3368466" y="4381036"/>
            <a:ext cx="2317995" cy="923923"/>
          </a:xfrm>
          <a:custGeom>
            <a:avLst/>
            <a:gdLst>
              <a:gd name="T0" fmla="*/ 0 w 1270"/>
              <a:gd name="T1" fmla="*/ 2147483647 h 726"/>
              <a:gd name="T2" fmla="*/ 2147483647 w 1270"/>
              <a:gd name="T3" fmla="*/ 0 h 726"/>
              <a:gd name="T4" fmla="*/ 0 60000 65536"/>
              <a:gd name="T5" fmla="*/ 0 60000 65536"/>
              <a:gd name="T6" fmla="*/ 0 w 1270"/>
              <a:gd name="T7" fmla="*/ 0 h 726"/>
              <a:gd name="T8" fmla="*/ 1270 w 1270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0" h="726">
                <a:moveTo>
                  <a:pt x="0" y="726"/>
                </a:moveTo>
                <a:cubicBezTo>
                  <a:pt x="499" y="435"/>
                  <a:pt x="998" y="144"/>
                  <a:pt x="1270" y="0"/>
                </a:cubicBezTo>
              </a:path>
            </a:pathLst>
          </a:custGeom>
          <a:noFill/>
          <a:ln w="9525">
            <a:noFill/>
            <a:round/>
            <a:headEnd/>
            <a:tailEnd/>
          </a:ln>
          <a:effectLst>
            <a:prstShdw prst="shdw17" dist="17961" dir="2700000">
              <a:srgbClr val="2F4D71"/>
            </a:prstShdw>
          </a:effectLst>
        </p:spPr>
        <p:txBody>
          <a:bodyPr lIns="91430" tIns="45714" rIns="91430" bIns="45714"/>
          <a:lstStyle/>
          <a:p>
            <a:endParaRPr lang="es-AR"/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602333" y="5517966"/>
            <a:ext cx="7578906" cy="877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290" tIns="45648" rIns="91290" bIns="0" anchor="ctr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ES" altLang="es-AR" sz="2000" dirty="0">
                <a:solidFill>
                  <a:srgbClr val="0066AD"/>
                </a:solidFill>
              </a:rPr>
              <a:t>Estándares mínimos de </a:t>
            </a:r>
            <a:r>
              <a:rPr lang="es-ES" altLang="es-AR" sz="2000" dirty="0" smtClean="0">
                <a:solidFill>
                  <a:srgbClr val="0066AD"/>
                </a:solidFill>
              </a:rPr>
              <a:t>eficiencia (refrigeradores de uso doméstico): </a:t>
            </a:r>
            <a:endParaRPr lang="es-ES" altLang="es-AR" sz="2000" dirty="0">
              <a:solidFill>
                <a:srgbClr val="0066AD"/>
              </a:solidFill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s-ES" altLang="es-AR" b="1" u="none" dirty="0" smtClean="0"/>
              <a:t>Clase </a:t>
            </a:r>
            <a:r>
              <a:rPr lang="es-ES" altLang="es-AR" b="1" u="none" dirty="0"/>
              <a:t>C </a:t>
            </a:r>
            <a:r>
              <a:rPr lang="es-ES" altLang="es-AR" u="none" dirty="0" smtClean="0"/>
              <a:t>– 2009.</a:t>
            </a:r>
            <a:r>
              <a:rPr lang="es-ES" altLang="es-AR" b="1" u="none" dirty="0" smtClean="0"/>
              <a:t> </a:t>
            </a:r>
            <a:r>
              <a:rPr lang="es-ES" altLang="es-AR" b="0" u="none" dirty="0" smtClean="0"/>
              <a:t>Res </a:t>
            </a:r>
            <a:r>
              <a:rPr lang="es-ES" altLang="es-AR" b="0" u="none" dirty="0"/>
              <a:t>SE Nº </a:t>
            </a:r>
            <a:r>
              <a:rPr lang="es-ES" altLang="es-AR" b="0" u="none" dirty="0" smtClean="0"/>
              <a:t>396/2009.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altLang="es-AR" b="1" dirty="0"/>
              <a:t>Clase B </a:t>
            </a:r>
            <a:r>
              <a:rPr lang="es-ES" altLang="es-AR" dirty="0" smtClean="0"/>
              <a:t>– Noviembre 2013. </a:t>
            </a:r>
            <a:r>
              <a:rPr lang="es-ES" altLang="es-AR" dirty="0"/>
              <a:t>Res SE Nº682/2013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rcRect b="4941"/>
          <a:stretch>
            <a:fillRect/>
          </a:stretch>
        </p:blipFill>
        <p:spPr>
          <a:xfrm>
            <a:off x="2294773" y="1443539"/>
            <a:ext cx="7833550" cy="3769906"/>
          </a:xfrm>
          <a:prstGeom prst="rect">
            <a:avLst/>
          </a:prstGeom>
        </p:spPr>
      </p:pic>
      <p:sp>
        <p:nvSpPr>
          <p:cNvPr id="22" name="21 Rectángulo redondeado"/>
          <p:cNvSpPr/>
          <p:nvPr/>
        </p:nvSpPr>
        <p:spPr>
          <a:xfrm>
            <a:off x="6050256" y="1293093"/>
            <a:ext cx="5015927" cy="75845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u="none" dirty="0"/>
              <a:t>2013: EEM </a:t>
            </a:r>
            <a:r>
              <a:rPr lang="es-AR" u="none" dirty="0" smtClean="0"/>
              <a:t>Clase B. </a:t>
            </a:r>
          </a:p>
          <a:p>
            <a:pPr algn="ctr">
              <a:defRPr/>
            </a:pPr>
            <a:r>
              <a:rPr lang="es-AR" u="none" dirty="0" smtClean="0"/>
              <a:t>2015: 72% </a:t>
            </a:r>
            <a:r>
              <a:rPr lang="es-AR" u="none" dirty="0"/>
              <a:t>de las </a:t>
            </a:r>
            <a:r>
              <a:rPr lang="es-AR" u="none" dirty="0" smtClean="0"/>
              <a:t>ventas Clase A </a:t>
            </a:r>
            <a:r>
              <a:rPr lang="es-AR" u="none" dirty="0"/>
              <a:t>y </a:t>
            </a:r>
            <a:r>
              <a:rPr lang="es-AR" u="none" dirty="0" smtClean="0"/>
              <a:t>28 </a:t>
            </a:r>
            <a:r>
              <a:rPr lang="es-AR" u="none" dirty="0"/>
              <a:t>% clase </a:t>
            </a:r>
            <a:r>
              <a:rPr lang="es-AR" u="none" dirty="0" smtClean="0"/>
              <a:t>B(*)</a:t>
            </a:r>
            <a:endParaRPr lang="es-AR" u="none" dirty="0"/>
          </a:p>
        </p:txBody>
      </p:sp>
      <p:sp>
        <p:nvSpPr>
          <p:cNvPr id="7" name="6 Rectángulo redondeado"/>
          <p:cNvSpPr/>
          <p:nvPr/>
        </p:nvSpPr>
        <p:spPr>
          <a:xfrm>
            <a:off x="941696" y="1296537"/>
            <a:ext cx="3052161" cy="74589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u="none" dirty="0" smtClean="0"/>
              <a:t>2015: Actualización de Norma IRAM para clasificar A+++</a:t>
            </a:r>
            <a:endParaRPr lang="es-AR" u="none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38199" y="0"/>
            <a:ext cx="9533709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Resultados obtenidos - Heladeras</a:t>
            </a:r>
          </a:p>
        </p:txBody>
      </p:sp>
      <p:sp>
        <p:nvSpPr>
          <p:cNvPr id="9" name="Rectangle 8"/>
          <p:cNvSpPr/>
          <p:nvPr/>
        </p:nvSpPr>
        <p:spPr>
          <a:xfrm>
            <a:off x="3111715" y="4940488"/>
            <a:ext cx="745200" cy="28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A</a:t>
            </a:r>
            <a:endParaRPr lang="es-AR" b="1" dirty="0"/>
          </a:p>
        </p:txBody>
      </p:sp>
      <p:sp>
        <p:nvSpPr>
          <p:cNvPr id="10" name="Rectangle 9"/>
          <p:cNvSpPr/>
          <p:nvPr/>
        </p:nvSpPr>
        <p:spPr>
          <a:xfrm>
            <a:off x="4042051" y="4942760"/>
            <a:ext cx="745200" cy="288000"/>
          </a:xfrm>
          <a:prstGeom prst="rect">
            <a:avLst/>
          </a:prstGeom>
          <a:solidFill>
            <a:srgbClr val="89CD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B</a:t>
            </a:r>
            <a:endParaRPr lang="es-AR" b="1" dirty="0"/>
          </a:p>
        </p:txBody>
      </p:sp>
      <p:sp>
        <p:nvSpPr>
          <p:cNvPr id="11" name="Rectangle 10"/>
          <p:cNvSpPr/>
          <p:nvPr/>
        </p:nvSpPr>
        <p:spPr>
          <a:xfrm>
            <a:off x="4972387" y="4945032"/>
            <a:ext cx="745200" cy="288000"/>
          </a:xfrm>
          <a:prstGeom prst="rect">
            <a:avLst/>
          </a:prstGeom>
          <a:solidFill>
            <a:srgbClr val="A1E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C</a:t>
            </a:r>
            <a:endParaRPr lang="es-AR" b="1" dirty="0"/>
          </a:p>
        </p:txBody>
      </p:sp>
      <p:sp>
        <p:nvSpPr>
          <p:cNvPr id="12" name="Rectangle 11"/>
          <p:cNvSpPr/>
          <p:nvPr/>
        </p:nvSpPr>
        <p:spPr>
          <a:xfrm>
            <a:off x="5902723" y="4947304"/>
            <a:ext cx="745200" cy="288000"/>
          </a:xfrm>
          <a:prstGeom prst="rect">
            <a:avLst/>
          </a:prstGeom>
          <a:solidFill>
            <a:srgbClr val="F5E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D</a:t>
            </a:r>
            <a:endParaRPr lang="es-AR" b="1" dirty="0"/>
          </a:p>
        </p:txBody>
      </p:sp>
      <p:sp>
        <p:nvSpPr>
          <p:cNvPr id="13" name="Rectangle 12"/>
          <p:cNvSpPr/>
          <p:nvPr/>
        </p:nvSpPr>
        <p:spPr>
          <a:xfrm>
            <a:off x="6833059" y="4935928"/>
            <a:ext cx="745200" cy="28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E</a:t>
            </a:r>
            <a:endParaRPr lang="es-AR" b="1" dirty="0"/>
          </a:p>
        </p:txBody>
      </p:sp>
      <p:sp>
        <p:nvSpPr>
          <p:cNvPr id="14" name="Rectangle 13"/>
          <p:cNvSpPr/>
          <p:nvPr/>
        </p:nvSpPr>
        <p:spPr>
          <a:xfrm>
            <a:off x="7761123" y="4935928"/>
            <a:ext cx="745200" cy="288000"/>
          </a:xfrm>
          <a:prstGeom prst="rect">
            <a:avLst/>
          </a:prstGeom>
          <a:solidFill>
            <a:srgbClr val="FA74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F</a:t>
            </a:r>
            <a:endParaRPr lang="es-AR" b="1" dirty="0"/>
          </a:p>
        </p:txBody>
      </p:sp>
      <p:sp>
        <p:nvSpPr>
          <p:cNvPr id="15" name="Rectangle 14"/>
          <p:cNvSpPr/>
          <p:nvPr/>
        </p:nvSpPr>
        <p:spPr>
          <a:xfrm>
            <a:off x="8689187" y="4935928"/>
            <a:ext cx="745200" cy="288000"/>
          </a:xfrm>
          <a:prstGeom prst="rect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G</a:t>
            </a:r>
            <a:endParaRPr lang="es-AR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513708" y="5213442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/>
              <a:t>Clase de eficiencia</a:t>
            </a:r>
            <a:endParaRPr lang="es-AR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213" y="1446167"/>
            <a:ext cx="2255837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211" y="3111227"/>
            <a:ext cx="2255837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 redondeado"/>
          <p:cNvSpPr/>
          <p:nvPr/>
        </p:nvSpPr>
        <p:spPr>
          <a:xfrm>
            <a:off x="5860903" y="1671175"/>
            <a:ext cx="5791166" cy="36454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s-AR" sz="2800" b="1" u="none" dirty="0">
                <a:solidFill>
                  <a:schemeClr val="accent2"/>
                </a:solidFill>
              </a:rPr>
              <a:t>Primer Semestre 2014</a:t>
            </a:r>
          </a:p>
          <a:p>
            <a:pPr algn="r">
              <a:defRPr/>
            </a:pPr>
            <a:r>
              <a:rPr lang="es-AR" sz="2400" u="none" dirty="0">
                <a:solidFill>
                  <a:schemeClr val="accent1">
                    <a:lumMod val="50000"/>
                  </a:schemeClr>
                </a:solidFill>
              </a:rPr>
              <a:t>3000 Vendedores Capacitados en EE: (Modo e-</a:t>
            </a:r>
            <a:r>
              <a:rPr lang="es-AR" sz="2400" u="none" dirty="0" err="1">
                <a:solidFill>
                  <a:schemeClr val="accent1">
                    <a:lumMod val="50000"/>
                  </a:schemeClr>
                </a:solidFill>
              </a:rPr>
              <a:t>learning</a:t>
            </a:r>
            <a:r>
              <a:rPr lang="es-AR" sz="2400" u="none" dirty="0">
                <a:solidFill>
                  <a:schemeClr val="accent1">
                    <a:lumMod val="50000"/>
                  </a:schemeClr>
                </a:solidFill>
              </a:rPr>
              <a:t> y presencial)</a:t>
            </a:r>
          </a:p>
          <a:p>
            <a:pPr algn="r">
              <a:defRPr/>
            </a:pPr>
            <a:endParaRPr lang="es-AR" sz="2400" u="none" dirty="0">
              <a:solidFill>
                <a:schemeClr val="accent5">
                  <a:lumMod val="50000"/>
                </a:schemeClr>
              </a:solidFill>
            </a:endParaRPr>
          </a:p>
          <a:p>
            <a:pPr algn="r">
              <a:defRPr/>
            </a:pPr>
            <a:r>
              <a:rPr lang="es-AR" sz="2800" b="1" u="none" dirty="0">
                <a:solidFill>
                  <a:schemeClr val="accent2"/>
                </a:solidFill>
              </a:rPr>
              <a:t>Nuevo Curso 2016</a:t>
            </a:r>
            <a:r>
              <a:rPr lang="es-AR" sz="2400" b="1" u="none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s-AR" sz="2400" u="none" dirty="0">
                <a:solidFill>
                  <a:schemeClr val="accent1">
                    <a:lumMod val="50000"/>
                  </a:schemeClr>
                </a:solidFill>
              </a:rPr>
              <a:t>3000 </a:t>
            </a:r>
            <a:r>
              <a:rPr lang="es-AR" sz="2400" u="none" dirty="0" smtClean="0">
                <a:solidFill>
                  <a:schemeClr val="accent1">
                    <a:lumMod val="50000"/>
                  </a:schemeClr>
                </a:solidFill>
              </a:rPr>
              <a:t>vendedores </a:t>
            </a:r>
            <a:r>
              <a:rPr lang="es-AR" sz="2400" u="none" dirty="0">
                <a:solidFill>
                  <a:schemeClr val="accent1">
                    <a:lumMod val="50000"/>
                  </a:schemeClr>
                </a:solidFill>
              </a:rPr>
              <a:t>mas (en </a:t>
            </a:r>
            <a:r>
              <a:rPr lang="es-AR" sz="2400" u="none" dirty="0" smtClean="0">
                <a:solidFill>
                  <a:schemeClr val="accent1">
                    <a:lumMod val="50000"/>
                  </a:schemeClr>
                </a:solidFill>
              </a:rPr>
              <a:t>Proceso)</a:t>
            </a:r>
            <a:endParaRPr lang="es-AR" sz="2400" u="non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38199" y="0"/>
            <a:ext cx="9533709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Capacitación – Vendedores de Electrodomésticos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784893" y="923106"/>
            <a:ext cx="3459155" cy="5725886"/>
            <a:chOff x="2837145" y="962295"/>
            <a:chExt cx="3459155" cy="572588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37145" y="1002026"/>
              <a:ext cx="3459155" cy="568615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4676503" y="1031966"/>
              <a:ext cx="1541417" cy="14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934768" y="1018903"/>
              <a:ext cx="957963" cy="870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766444" y="962295"/>
              <a:ext cx="957963" cy="870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/>
          <p:cNvSpPr/>
          <p:nvPr/>
        </p:nvSpPr>
        <p:spPr>
          <a:xfrm>
            <a:off x="2246804" y="913121"/>
            <a:ext cx="6130822" cy="4715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accent1">
                    <a:lumMod val="50000"/>
                  </a:schemeClr>
                </a:solidFill>
              </a:rPr>
              <a:t>AL </a:t>
            </a:r>
            <a:r>
              <a:rPr lang="es-AR" sz="1400" b="1" dirty="0" smtClean="0">
                <a:solidFill>
                  <a:schemeClr val="accent1">
                    <a:lumMod val="50000"/>
                  </a:schemeClr>
                </a:solidFill>
              </a:rPr>
              <a:t>2025 </a:t>
            </a:r>
            <a:r>
              <a:rPr lang="es-AR" sz="1400" b="1" dirty="0">
                <a:solidFill>
                  <a:schemeClr val="accent1">
                    <a:lumMod val="50000"/>
                  </a:schemeClr>
                </a:solidFill>
              </a:rPr>
              <a:t>SE PROYECTA UN AHORRO DEL </a:t>
            </a:r>
            <a:r>
              <a:rPr lang="es-AR" b="1" dirty="0" smtClean="0">
                <a:solidFill>
                  <a:schemeClr val="accent1">
                    <a:lumMod val="50000"/>
                  </a:schemeClr>
                </a:solidFill>
              </a:rPr>
              <a:t>15 </a:t>
            </a:r>
            <a:r>
              <a:rPr lang="es-AR" b="1" dirty="0">
                <a:solidFill>
                  <a:schemeClr val="accent1">
                    <a:lumMod val="50000"/>
                  </a:schemeClr>
                </a:solidFill>
              </a:rPr>
              <a:t>%</a:t>
            </a:r>
            <a:r>
              <a:rPr lang="es-AR" sz="1400" b="1" dirty="0">
                <a:solidFill>
                  <a:schemeClr val="accent1">
                    <a:lumMod val="50000"/>
                  </a:schemeClr>
                </a:solidFill>
              </a:rPr>
              <a:t> EN </a:t>
            </a:r>
            <a:r>
              <a:rPr lang="es-AR" sz="1400" b="1" dirty="0" smtClean="0">
                <a:solidFill>
                  <a:schemeClr val="accent1">
                    <a:lumMod val="50000"/>
                  </a:schemeClr>
                </a:solidFill>
              </a:rPr>
              <a:t>LA DEMANDA</a:t>
            </a:r>
            <a:endParaRPr lang="es-A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ectángulo: esquinas redondeadas 6"/>
          <p:cNvSpPr/>
          <p:nvPr/>
        </p:nvSpPr>
        <p:spPr>
          <a:xfrm>
            <a:off x="352015" y="1038186"/>
            <a:ext cx="2521814" cy="269965"/>
          </a:xfrm>
          <a:prstGeom prst="homePlate">
            <a:avLst/>
          </a:prstGeom>
          <a:solidFill>
            <a:srgbClr val="34ABD0"/>
          </a:solidFill>
          <a:ln>
            <a:solidFill>
              <a:srgbClr val="34AB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 smtClean="0"/>
              <a:t>ENERGÍA </a:t>
            </a:r>
            <a:r>
              <a:rPr lang="es-AR" sz="1600" b="1" dirty="0"/>
              <a:t>ELÉCTRICA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405543" y="4711274"/>
            <a:ext cx="785612" cy="296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14"/>
          <p:cNvSpPr/>
          <p:nvPr/>
        </p:nvSpPr>
        <p:spPr>
          <a:xfrm>
            <a:off x="4208235" y="3908519"/>
            <a:ext cx="965916" cy="347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/>
          <p:cNvSpPr/>
          <p:nvPr/>
        </p:nvSpPr>
        <p:spPr>
          <a:xfrm>
            <a:off x="1094704" y="5046124"/>
            <a:ext cx="488220" cy="148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/>
          </p:nvPr>
        </p:nvGraphicFramePr>
        <p:xfrm>
          <a:off x="342501" y="1867988"/>
          <a:ext cx="6698379" cy="4990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ángulo: esquinas redondeadas 1"/>
          <p:cNvSpPr/>
          <p:nvPr/>
        </p:nvSpPr>
        <p:spPr>
          <a:xfrm>
            <a:off x="365078" y="1345472"/>
            <a:ext cx="2521814" cy="261256"/>
          </a:xfrm>
          <a:prstGeom prst="homePlate">
            <a:avLst/>
          </a:prstGeom>
          <a:solidFill>
            <a:srgbClr val="89CD5B"/>
          </a:solidFill>
          <a:ln>
            <a:solidFill>
              <a:srgbClr val="89CD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>
                <a:solidFill>
                  <a:schemeClr val="bg1"/>
                </a:solidFill>
              </a:rPr>
              <a:t>GAS NATURAL </a:t>
            </a:r>
          </a:p>
        </p:txBody>
      </p:sp>
      <p:sp>
        <p:nvSpPr>
          <p:cNvPr id="17" name="Rectángulo: esquinas redondeadas 6"/>
          <p:cNvSpPr/>
          <p:nvPr/>
        </p:nvSpPr>
        <p:spPr>
          <a:xfrm>
            <a:off x="2821574" y="1251838"/>
            <a:ext cx="9418322" cy="4202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chemeClr val="accent6">
                    <a:lumMod val="50000"/>
                  </a:schemeClr>
                </a:solidFill>
              </a:rPr>
              <a:t>AL </a:t>
            </a:r>
            <a:r>
              <a:rPr lang="es-AR" sz="1400" b="1" dirty="0" smtClean="0">
                <a:solidFill>
                  <a:schemeClr val="accent6">
                    <a:lumMod val="50000"/>
                  </a:schemeClr>
                </a:solidFill>
              </a:rPr>
              <a:t>2025 </a:t>
            </a:r>
            <a:r>
              <a:rPr lang="es-AR" sz="1400" b="1" dirty="0">
                <a:solidFill>
                  <a:schemeClr val="accent6">
                    <a:lumMod val="50000"/>
                  </a:schemeClr>
                </a:solidFill>
              </a:rPr>
              <a:t>SE PROYECTA UN AHORRO DEL </a:t>
            </a:r>
            <a:r>
              <a:rPr lang="es-AR" b="1" dirty="0" smtClean="0">
                <a:solidFill>
                  <a:schemeClr val="accent6">
                    <a:lumMod val="50000"/>
                  </a:schemeClr>
                </a:solidFill>
              </a:rPr>
              <a:t>15 </a:t>
            </a:r>
            <a:r>
              <a:rPr lang="es-AR" b="1" dirty="0">
                <a:solidFill>
                  <a:schemeClr val="accent6">
                    <a:lumMod val="50000"/>
                  </a:schemeClr>
                </a:solidFill>
              </a:rPr>
              <a:t>%</a:t>
            </a:r>
            <a:r>
              <a:rPr lang="es-AR" sz="1400" b="1" dirty="0">
                <a:solidFill>
                  <a:schemeClr val="accent6">
                    <a:lumMod val="50000"/>
                  </a:schemeClr>
                </a:solidFill>
              </a:rPr>
              <a:t> EN </a:t>
            </a:r>
            <a:r>
              <a:rPr lang="es-AR" sz="1400" b="1" dirty="0" smtClean="0">
                <a:solidFill>
                  <a:schemeClr val="accent6">
                    <a:lumMod val="50000"/>
                  </a:schemeClr>
                </a:solidFill>
              </a:rPr>
              <a:t>LA DEMANDA (INCLUYENDO AHORRO EN GENERACIÓN DE ELECTRICIDAD)</a:t>
            </a:r>
            <a:endParaRPr lang="es-AR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838199" y="0"/>
            <a:ext cx="9533709" cy="1097280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>
              <a:defRPr sz="3000" b="1">
                <a:solidFill>
                  <a:srgbClr val="0072BC"/>
                </a:solidFill>
                <a:latin typeface="Calibri Light" panose="020F0302020204030204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AR" dirty="0" smtClean="0">
                <a:ea typeface="+mj-ea"/>
                <a:cs typeface="+mj-cs"/>
              </a:rPr>
              <a:t>Etiquetado de Eficiencia Energética - Proyección a futuro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361612" y="2470832"/>
            <a:ext cx="144000" cy="1827726"/>
            <a:chOff x="6361612" y="2470832"/>
            <a:chExt cx="144000" cy="1827726"/>
          </a:xfrm>
        </p:grpSpPr>
        <p:sp>
          <p:nvSpPr>
            <p:cNvPr id="22" name="Freeform 21"/>
            <p:cNvSpPr/>
            <p:nvPr/>
          </p:nvSpPr>
          <p:spPr>
            <a:xfrm rot="16200000" flipV="1">
              <a:off x="5899012" y="2933432"/>
              <a:ext cx="1069200" cy="144000"/>
            </a:xfrm>
            <a:custGeom>
              <a:avLst/>
              <a:gdLst>
                <a:gd name="connsiteX0" fmla="*/ 0 w 705395"/>
                <a:gd name="connsiteY0" fmla="*/ 0 h 418016"/>
                <a:gd name="connsiteX1" fmla="*/ 705395 w 705395"/>
                <a:gd name="connsiteY1" fmla="*/ 0 h 418016"/>
                <a:gd name="connsiteX2" fmla="*/ 705395 w 705395"/>
                <a:gd name="connsiteY2" fmla="*/ 418016 h 418016"/>
                <a:gd name="connsiteX3" fmla="*/ 0 w 705395"/>
                <a:gd name="connsiteY3" fmla="*/ 418016 h 418016"/>
                <a:gd name="connsiteX4" fmla="*/ 0 w 705395"/>
                <a:gd name="connsiteY4" fmla="*/ 0 h 41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395" h="418016">
                  <a:moveTo>
                    <a:pt x="0" y="0"/>
                  </a:moveTo>
                  <a:lnTo>
                    <a:pt x="705395" y="0"/>
                  </a:lnTo>
                  <a:lnTo>
                    <a:pt x="705395" y="418016"/>
                  </a:lnTo>
                  <a:lnTo>
                    <a:pt x="0" y="418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5" name="Freeform 24"/>
            <p:cNvSpPr/>
            <p:nvPr/>
          </p:nvSpPr>
          <p:spPr>
            <a:xfrm rot="16200000" flipV="1">
              <a:off x="6185059" y="3978311"/>
              <a:ext cx="496800" cy="143694"/>
            </a:xfrm>
            <a:custGeom>
              <a:avLst/>
              <a:gdLst>
                <a:gd name="connsiteX0" fmla="*/ 0 w 705395"/>
                <a:gd name="connsiteY0" fmla="*/ 0 h 418016"/>
                <a:gd name="connsiteX1" fmla="*/ 705395 w 705395"/>
                <a:gd name="connsiteY1" fmla="*/ 0 h 418016"/>
                <a:gd name="connsiteX2" fmla="*/ 705395 w 705395"/>
                <a:gd name="connsiteY2" fmla="*/ 418016 h 418016"/>
                <a:gd name="connsiteX3" fmla="*/ 0 w 705395"/>
                <a:gd name="connsiteY3" fmla="*/ 418016 h 418016"/>
                <a:gd name="connsiteX4" fmla="*/ 0 w 705395"/>
                <a:gd name="connsiteY4" fmla="*/ 0 h 41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395" h="418016">
                  <a:moveTo>
                    <a:pt x="0" y="0"/>
                  </a:moveTo>
                  <a:lnTo>
                    <a:pt x="705395" y="0"/>
                  </a:lnTo>
                  <a:lnTo>
                    <a:pt x="705395" y="418016"/>
                  </a:lnTo>
                  <a:lnTo>
                    <a:pt x="0" y="418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9B337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6" name="Freeform 25"/>
            <p:cNvSpPr/>
            <p:nvPr/>
          </p:nvSpPr>
          <p:spPr>
            <a:xfrm rot="16200000" flipV="1">
              <a:off x="6296659" y="3602816"/>
              <a:ext cx="273600" cy="143694"/>
            </a:xfrm>
            <a:custGeom>
              <a:avLst/>
              <a:gdLst>
                <a:gd name="connsiteX0" fmla="*/ 0 w 705395"/>
                <a:gd name="connsiteY0" fmla="*/ 0 h 418016"/>
                <a:gd name="connsiteX1" fmla="*/ 705395 w 705395"/>
                <a:gd name="connsiteY1" fmla="*/ 0 h 418016"/>
                <a:gd name="connsiteX2" fmla="*/ 705395 w 705395"/>
                <a:gd name="connsiteY2" fmla="*/ 418016 h 418016"/>
                <a:gd name="connsiteX3" fmla="*/ 0 w 705395"/>
                <a:gd name="connsiteY3" fmla="*/ 418016 h 418016"/>
                <a:gd name="connsiteX4" fmla="*/ 0 w 705395"/>
                <a:gd name="connsiteY4" fmla="*/ 0 h 41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395" h="418016">
                  <a:moveTo>
                    <a:pt x="0" y="0"/>
                  </a:moveTo>
                  <a:lnTo>
                    <a:pt x="705395" y="0"/>
                  </a:lnTo>
                  <a:lnTo>
                    <a:pt x="705395" y="418016"/>
                  </a:lnTo>
                  <a:lnTo>
                    <a:pt x="0" y="418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770E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254878" y="3416708"/>
            <a:ext cx="466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schemeClr val="accent1">
                    <a:lumMod val="50000"/>
                  </a:schemeClr>
                </a:solidFill>
              </a:rPr>
              <a:t>Medidas de etiquetado y estándares mínimos progresivos</a:t>
            </a:r>
            <a:r>
              <a:rPr lang="es-AR" sz="1400" dirty="0" smtClean="0">
                <a:solidFill>
                  <a:schemeClr val="accent1">
                    <a:lumMod val="50000"/>
                  </a:schemeClr>
                </a:solidFill>
              </a:rPr>
              <a:t> de aparatos domésticos</a:t>
            </a:r>
            <a:endParaRPr lang="es-AR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6480331" y="3373292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b="1" dirty="0" smtClean="0">
                <a:solidFill>
                  <a:srgbClr val="E0770E"/>
                </a:solidFill>
              </a:rPr>
              <a:t>15%</a:t>
            </a:r>
            <a:endParaRPr lang="es-AR" sz="3200" b="1" dirty="0">
              <a:solidFill>
                <a:srgbClr val="E0770E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89039" y="3786949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b="1" dirty="0" smtClean="0">
                <a:solidFill>
                  <a:schemeClr val="accent6">
                    <a:lumMod val="75000"/>
                  </a:schemeClr>
                </a:solidFill>
              </a:rPr>
              <a:t>27%</a:t>
            </a:r>
            <a:endParaRPr lang="es-AR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63585" y="3921805"/>
            <a:ext cx="4662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schemeClr val="accent1">
                    <a:lumMod val="50000"/>
                  </a:schemeClr>
                </a:solidFill>
              </a:rPr>
              <a:t>Eficiencia Energética en la industria</a:t>
            </a:r>
            <a:endParaRPr lang="es-AR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550333" y="4735193"/>
            <a:ext cx="3788229" cy="314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400" b="1" dirty="0" smtClean="0">
                <a:solidFill>
                  <a:schemeClr val="accent1">
                    <a:lumMod val="50000"/>
                  </a:schemeClr>
                </a:solidFill>
              </a:rPr>
              <a:t>42%</a:t>
            </a:r>
            <a:r>
              <a:rPr lang="es-AR" sz="4800" b="1" dirty="0" smtClean="0"/>
              <a:t> </a:t>
            </a:r>
            <a:r>
              <a:rPr lang="es-AR" sz="1600" dirty="0" smtClean="0"/>
              <a:t>Del ahorro proyectado a 2025</a:t>
            </a:r>
          </a:p>
          <a:p>
            <a:r>
              <a:rPr lang="es-AR" sz="2000" dirty="0" smtClean="0"/>
              <a:t>Equivale al consumo energético de</a:t>
            </a:r>
          </a:p>
          <a:p>
            <a:r>
              <a:rPr lang="es-AR" sz="3200" b="1" dirty="0" smtClean="0">
                <a:solidFill>
                  <a:schemeClr val="accent1">
                    <a:lumMod val="50000"/>
                  </a:schemeClr>
                </a:solidFill>
              </a:rPr>
              <a:t>3.000.000</a:t>
            </a:r>
            <a:r>
              <a:rPr lang="es-AR" sz="3200" b="1" dirty="0" smtClean="0"/>
              <a:t> de hogares</a:t>
            </a:r>
          </a:p>
          <a:p>
            <a:r>
              <a:rPr lang="es-AR" sz="2250" dirty="0" smtClean="0"/>
              <a:t> </a:t>
            </a:r>
          </a:p>
          <a:p>
            <a:r>
              <a:rPr lang="es-AR" sz="1600" dirty="0" smtClean="0"/>
              <a:t> </a:t>
            </a:r>
            <a:endParaRPr lang="es-AR" sz="6000" dirty="0" smtClean="0"/>
          </a:p>
          <a:p>
            <a:endParaRPr lang="es-AR" sz="6000" b="1" dirty="0"/>
          </a:p>
        </p:txBody>
      </p:sp>
    </p:spTree>
    <p:extLst>
      <p:ext uri="{BB962C8B-B14F-4D97-AF65-F5344CB8AC3E}">
        <p14:creationId xmlns:p14="http://schemas.microsoft.com/office/powerpoint/2010/main" val="405116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8"/>
          <p:cNvSpPr>
            <a:spLocks noGrp="1"/>
          </p:cNvSpPr>
          <p:nvPr>
            <p:ph type="title"/>
          </p:nvPr>
        </p:nvSpPr>
        <p:spPr>
          <a:xfrm>
            <a:off x="838200" y="2289958"/>
            <a:ext cx="10515600" cy="1012873"/>
          </a:xfrm>
        </p:spPr>
        <p:txBody>
          <a:bodyPr>
            <a:normAutofit/>
          </a:bodyPr>
          <a:lstStyle/>
          <a:p>
            <a:pPr algn="ctr"/>
            <a:r>
              <a:rPr lang="es-AR" sz="6000" dirty="0" smtClean="0">
                <a:solidFill>
                  <a:srgbClr val="0066AD"/>
                </a:solidFill>
              </a:rPr>
              <a:t>Conclusiones</a:t>
            </a:r>
            <a:endParaRPr lang="es-AR" sz="6000" dirty="0">
              <a:solidFill>
                <a:srgbClr val="0066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2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2141266" y="3773735"/>
            <a:ext cx="7934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>
                <a:hlinkClick r:id="rId2"/>
              </a:rPr>
              <a:t>www.minem.gob.ar/ee</a:t>
            </a:r>
            <a:endParaRPr lang="es-AR" sz="2400" dirty="0"/>
          </a:p>
          <a:p>
            <a:pPr lvl="1" algn="ctr">
              <a:defRPr/>
            </a:pPr>
            <a:r>
              <a:rPr lang="es-AR" sz="2400" dirty="0">
                <a:hlinkClick r:id="rId3"/>
              </a:rPr>
              <a:t>eficienciaenergetica@minem.gob.ar</a:t>
            </a:r>
            <a:r>
              <a:rPr lang="es-AR" sz="2400" dirty="0"/>
              <a:t> </a:t>
            </a:r>
          </a:p>
          <a:p>
            <a:pPr lvl="1" algn="ctr">
              <a:defRPr/>
            </a:pPr>
            <a:r>
              <a:rPr lang="es-AR" sz="2400" dirty="0" smtClean="0"/>
              <a:t>Argentina Eficiente - @Eficiencia_Ar</a:t>
            </a:r>
            <a:endParaRPr lang="es-AR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6263" y="4428491"/>
            <a:ext cx="745587" cy="673433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838200" y="2289958"/>
            <a:ext cx="10515600" cy="1012873"/>
          </a:xfrm>
        </p:spPr>
        <p:txBody>
          <a:bodyPr/>
          <a:lstStyle/>
          <a:p>
            <a:r>
              <a:rPr lang="es-AR" dirty="0" smtClean="0"/>
              <a:t>Gracias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4629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SSAE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Presentacion EE.potx" id="{5F8D0821-391E-4288-ACC9-8CDC14ADEDD5}" vid="{35952A91-3D3B-4526-866E-9F2F67FF8FA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Presentacion EE</Template>
  <TotalTime>6102</TotalTime>
  <Words>813</Words>
  <Application>Microsoft Office PowerPoint</Application>
  <PresentationFormat>Panorámica</PresentationFormat>
  <Paragraphs>225</Paragraphs>
  <Slides>17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Plantilla SSAEE</vt:lpstr>
      <vt:lpstr>PROGRAMAS DE EFICIENCIA ENERGÉTICA PARA EL SECTOR INDUSTRIAL</vt:lpstr>
      <vt:lpstr>Presentación de PowerPoint</vt:lpstr>
      <vt:lpstr>Presentación de PowerPoint</vt:lpstr>
      <vt:lpstr>Políticas de Eficiencia Energética para el sector industrial</vt:lpstr>
      <vt:lpstr>Presentación de PowerPoint</vt:lpstr>
      <vt:lpstr>Presentación de PowerPoint</vt:lpstr>
      <vt:lpstr>Presentación de PowerPoint</vt:lpstr>
      <vt:lpstr>Presentación de PowerPoint</vt:lpstr>
      <vt:lpstr>Etiquetado de Eficiencia Energética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Gracias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Paula Guimil</dc:creator>
  <cp:lastModifiedBy>Adriana  Florencia Acuña</cp:lastModifiedBy>
  <cp:revision>449</cp:revision>
  <cp:lastPrinted>2016-06-14T19:16:18Z</cp:lastPrinted>
  <dcterms:created xsi:type="dcterms:W3CDTF">2016-03-16T11:29:17Z</dcterms:created>
  <dcterms:modified xsi:type="dcterms:W3CDTF">2016-12-14T20:03:28Z</dcterms:modified>
</cp:coreProperties>
</file>